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703" r:id="rId1"/>
  </p:sldMasterIdLst>
  <p:notesMasterIdLst>
    <p:notesMasterId r:id="rId98"/>
  </p:notesMasterIdLst>
  <p:sldIdLst>
    <p:sldId id="256" r:id="rId2"/>
    <p:sldId id="257" r:id="rId3"/>
    <p:sldId id="349" r:id="rId4"/>
    <p:sldId id="350" r:id="rId5"/>
    <p:sldId id="258" r:id="rId6"/>
    <p:sldId id="259" r:id="rId7"/>
    <p:sldId id="260" r:id="rId8"/>
    <p:sldId id="261" r:id="rId9"/>
    <p:sldId id="262" r:id="rId10"/>
    <p:sldId id="351" r:id="rId11"/>
    <p:sldId id="263" r:id="rId12"/>
    <p:sldId id="264" r:id="rId13"/>
    <p:sldId id="265" r:id="rId14"/>
    <p:sldId id="267" r:id="rId15"/>
    <p:sldId id="268" r:id="rId16"/>
    <p:sldId id="269" r:id="rId17"/>
    <p:sldId id="270" r:id="rId18"/>
    <p:sldId id="271" r:id="rId19"/>
    <p:sldId id="355"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354" r:id="rId48"/>
    <p:sldId id="352" r:id="rId49"/>
    <p:sldId id="353" r:id="rId50"/>
    <p:sldId id="301" r:id="rId51"/>
    <p:sldId id="302" r:id="rId52"/>
    <p:sldId id="303" r:id="rId53"/>
    <p:sldId id="304" r:id="rId54"/>
    <p:sldId id="306" r:id="rId55"/>
    <p:sldId id="307" r:id="rId56"/>
    <p:sldId id="308" r:id="rId57"/>
    <p:sldId id="309" r:id="rId58"/>
    <p:sldId id="310" r:id="rId59"/>
    <p:sldId id="311" r:id="rId60"/>
    <p:sldId id="312" r:id="rId61"/>
    <p:sldId id="313" r:id="rId62"/>
    <p:sldId id="314" r:id="rId63"/>
    <p:sldId id="315" r:id="rId64"/>
    <p:sldId id="316" r:id="rId65"/>
    <p:sldId id="317" r:id="rId66"/>
    <p:sldId id="318" r:id="rId67"/>
    <p:sldId id="319" r:id="rId68"/>
    <p:sldId id="320" r:id="rId69"/>
    <p:sldId id="321" r:id="rId70"/>
    <p:sldId id="322" r:id="rId71"/>
    <p:sldId id="323" r:id="rId72"/>
    <p:sldId id="324" r:id="rId73"/>
    <p:sldId id="325" r:id="rId74"/>
    <p:sldId id="326" r:id="rId75"/>
    <p:sldId id="327" r:id="rId76"/>
    <p:sldId id="328" r:id="rId77"/>
    <p:sldId id="329" r:id="rId78"/>
    <p:sldId id="330" r:id="rId79"/>
    <p:sldId id="331" r:id="rId80"/>
    <p:sldId id="332" r:id="rId81"/>
    <p:sldId id="333" r:id="rId82"/>
    <p:sldId id="334" r:id="rId83"/>
    <p:sldId id="335" r:id="rId84"/>
    <p:sldId id="336" r:id="rId85"/>
    <p:sldId id="337" r:id="rId86"/>
    <p:sldId id="338" r:id="rId87"/>
    <p:sldId id="339" r:id="rId88"/>
    <p:sldId id="340" r:id="rId89"/>
    <p:sldId id="341" r:id="rId90"/>
    <p:sldId id="342" r:id="rId91"/>
    <p:sldId id="343" r:id="rId92"/>
    <p:sldId id="344" r:id="rId93"/>
    <p:sldId id="345" r:id="rId94"/>
    <p:sldId id="346" r:id="rId95"/>
    <p:sldId id="347" r:id="rId96"/>
    <p:sldId id="348" r:id="rId97"/>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FF4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189"/>
    <p:restoredTop sz="93382"/>
  </p:normalViewPr>
  <p:slideViewPr>
    <p:cSldViewPr snapToGrid="0" snapToObjects="1">
      <p:cViewPr varScale="1">
        <p:scale>
          <a:sx n="109" d="100"/>
          <a:sy n="109" d="100"/>
        </p:scale>
        <p:origin x="688" y="184"/>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01" Type="http://schemas.openxmlformats.org/officeDocument/2006/relationships/theme" Target="theme/theme1.xml"/><Relationship Id="rId102"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notesMaster" Target="notesMasters/notesMaster1.xml"/><Relationship Id="rId99" Type="http://schemas.openxmlformats.org/officeDocument/2006/relationships/presProps" Target="presProp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00" Type="http://schemas.openxmlformats.org/officeDocument/2006/relationships/viewProps" Target="viewProps.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extLst>
      <p:ext uri="{BB962C8B-B14F-4D97-AF65-F5344CB8AC3E}">
        <p14:creationId xmlns:p14="http://schemas.microsoft.com/office/powerpoint/2010/main" val="1492975606"/>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4.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5.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6.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Shape 203"/>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2"/>
              </a:buClr>
              <a:buSzPct val="25000"/>
              <a:buFont typeface="Arial"/>
              <a:buNone/>
            </a:pPr>
            <a:r>
              <a:rPr lang="en" sz="1100" b="0" i="0" u="none" strike="noStrike" cap="none" dirty="0">
                <a:solidFill>
                  <a:schemeClr val="dk2"/>
                </a:solidFill>
                <a:latin typeface="Arial"/>
                <a:ea typeface="Arial"/>
                <a:cs typeface="Arial"/>
                <a:sym typeface="Arial"/>
              </a:rPr>
              <a:t>Note from Chuck.  If you are using these materials, you can remove the UM logo and replace it with your own, but please retain the CC-BY logo on the first page as well as retain the </a:t>
            </a:r>
            <a:r>
              <a:rPr lang="en-US" sz="1100" b="0" i="0" u="none" strike="noStrike" cap="none" smtClean="0">
                <a:solidFill>
                  <a:schemeClr val="dk2"/>
                </a:solidFill>
                <a:latin typeface="Arial"/>
                <a:ea typeface="Arial"/>
                <a:cs typeface="Arial"/>
                <a:sym typeface="Arial"/>
              </a:rPr>
              <a:t>acknowledgement </a:t>
            </a:r>
            <a:r>
              <a:rPr lang="en" sz="1100" b="0" i="0" u="none" strike="noStrike" cap="none" dirty="0" smtClean="0">
                <a:solidFill>
                  <a:schemeClr val="dk2"/>
                </a:solidFill>
                <a:latin typeface="Arial"/>
                <a:ea typeface="Arial"/>
                <a:cs typeface="Arial"/>
                <a:sym typeface="Arial"/>
              </a:rPr>
              <a:t>page</a:t>
            </a:r>
            <a:r>
              <a:rPr lang="en-US" sz="1100" b="0" i="0" u="none" strike="noStrike" cap="none" dirty="0" smtClean="0">
                <a:solidFill>
                  <a:schemeClr val="dk2"/>
                </a:solidFill>
                <a:latin typeface="Arial"/>
                <a:ea typeface="Arial"/>
                <a:cs typeface="Arial"/>
                <a:sym typeface="Arial"/>
              </a:rPr>
              <a:t>(s) at the end</a:t>
            </a:r>
            <a:r>
              <a:rPr lang="en" sz="1100" b="0" i="0" u="none" strike="noStrike" cap="none" dirty="0" smtClean="0">
                <a:solidFill>
                  <a:schemeClr val="dk2"/>
                </a:solidFill>
                <a:latin typeface="Arial"/>
                <a:ea typeface="Arial"/>
                <a:cs typeface="Arial"/>
                <a:sym typeface="Arial"/>
              </a:rPr>
              <a:t>.</a:t>
            </a:r>
            <a:endParaRPr lang="en" sz="1100" b="0" i="0" u="none" strike="noStrike" cap="none" dirty="0">
              <a:solidFill>
                <a:schemeClr val="dk2"/>
              </a:solidFill>
              <a:latin typeface="Arial"/>
              <a:ea typeface="Arial"/>
              <a:cs typeface="Arial"/>
              <a:sym typeface="Arial"/>
            </a:endParaRPr>
          </a:p>
        </p:txBody>
      </p:sp>
      <p:sp>
        <p:nvSpPr>
          <p:cNvPr id="204" name="Shape 20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2420784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Shape 258"/>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259" name="Shape 25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7844038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Shape 275"/>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276" name="Shape 27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1030900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Shape 306"/>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307" name="Shape 3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3316921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Shape 313"/>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314" name="Shape 31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0299851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320" name="Shape 32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8872119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Shape 339"/>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340" name="Shape 34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3922993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Shape 345"/>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346" name="Shape 34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3931224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Shape 352"/>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353" name="Shape 35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946458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Shape 359"/>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360" name="Shape 36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950216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Shape 364"/>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365" name="Shape 36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863258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Shape 211"/>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212" name="Shape 21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3658115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Shape 370"/>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371" name="Shape 37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9145193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Shape 377"/>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378" name="Shape 3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5799047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Shape 384"/>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385" name="Shape 38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97096879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Shape 389"/>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390" name="Shape 39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13728259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Shape 396"/>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397" name="Shape 39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70403183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Shape 403"/>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404" name="Shape 40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82105041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Shape 408"/>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409" name="Shape 40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81194335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Shape 415"/>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416" name="Shape 41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01378579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Shape 422"/>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423" name="Shape 42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35561345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Shape 427"/>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428" name="Shape 42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1413943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Shape 218"/>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219" name="Shape 2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00686986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
        <p:cNvGrpSpPr/>
        <p:nvPr/>
      </p:nvGrpSpPr>
      <p:grpSpPr>
        <a:xfrm>
          <a:off x="0" y="0"/>
          <a:ext cx="0" cy="0"/>
          <a:chOff x="0" y="0"/>
          <a:chExt cx="0" cy="0"/>
        </a:xfrm>
      </p:grpSpPr>
      <p:sp>
        <p:nvSpPr>
          <p:cNvPr id="434" name="Shape 434"/>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435" name="Shape 43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09157772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Shape 442"/>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443" name="Shape 44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98702313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Shape 447"/>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448" name="Shape 44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73420774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Shape 452"/>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453" name="Shape 45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18151313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p:cNvGrpSpPr/>
        <p:nvPr/>
      </p:nvGrpSpPr>
      <p:grpSpPr>
        <a:xfrm>
          <a:off x="0" y="0"/>
          <a:ext cx="0" cy="0"/>
          <a:chOff x="0" y="0"/>
          <a:chExt cx="0" cy="0"/>
        </a:xfrm>
      </p:grpSpPr>
      <p:sp>
        <p:nvSpPr>
          <p:cNvPr id="460" name="Shape 460"/>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461" name="Shape 46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05739255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Shape 465"/>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466" name="Shape 46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96247153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Shape 476"/>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477" name="Shape 47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5780489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Shape 482"/>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483" name="Shape 4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86422820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
        <p:cNvGrpSpPr/>
        <p:nvPr/>
      </p:nvGrpSpPr>
      <p:grpSpPr>
        <a:xfrm>
          <a:off x="0" y="0"/>
          <a:ext cx="0" cy="0"/>
          <a:chOff x="0" y="0"/>
          <a:chExt cx="0" cy="0"/>
        </a:xfrm>
      </p:grpSpPr>
      <p:sp>
        <p:nvSpPr>
          <p:cNvPr id="488" name="Shape 488"/>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489" name="Shape 48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65157038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Shape 494"/>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495" name="Shape 49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7173736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Shape 225"/>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226" name="Shape 22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08359404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8"/>
        <p:cNvGrpSpPr/>
        <p:nvPr/>
      </p:nvGrpSpPr>
      <p:grpSpPr>
        <a:xfrm>
          <a:off x="0" y="0"/>
          <a:ext cx="0" cy="0"/>
          <a:chOff x="0" y="0"/>
          <a:chExt cx="0" cy="0"/>
        </a:xfrm>
      </p:grpSpPr>
      <p:sp>
        <p:nvSpPr>
          <p:cNvPr id="499" name="Shape 499"/>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500" name="Shape 50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71856860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3"/>
        <p:cNvGrpSpPr/>
        <p:nvPr/>
      </p:nvGrpSpPr>
      <p:grpSpPr>
        <a:xfrm>
          <a:off x="0" y="0"/>
          <a:ext cx="0" cy="0"/>
          <a:chOff x="0" y="0"/>
          <a:chExt cx="0" cy="0"/>
        </a:xfrm>
      </p:grpSpPr>
      <p:sp>
        <p:nvSpPr>
          <p:cNvPr id="504" name="Shape 504"/>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505" name="Shape 50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32752569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9"/>
        <p:cNvGrpSpPr/>
        <p:nvPr/>
      </p:nvGrpSpPr>
      <p:grpSpPr>
        <a:xfrm>
          <a:off x="0" y="0"/>
          <a:ext cx="0" cy="0"/>
          <a:chOff x="0" y="0"/>
          <a:chExt cx="0" cy="0"/>
        </a:xfrm>
      </p:grpSpPr>
      <p:sp>
        <p:nvSpPr>
          <p:cNvPr id="510" name="Shape 510"/>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511" name="Shape 51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72383583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p:cNvGrpSpPr/>
        <p:nvPr/>
      </p:nvGrpSpPr>
      <p:grpSpPr>
        <a:xfrm>
          <a:off x="0" y="0"/>
          <a:ext cx="0" cy="0"/>
          <a:chOff x="0" y="0"/>
          <a:chExt cx="0" cy="0"/>
        </a:xfrm>
      </p:grpSpPr>
      <p:sp>
        <p:nvSpPr>
          <p:cNvPr id="522" name="Shape 522"/>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523" name="Shape 52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396816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3794" name="Notes Placeholder 2"/>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a:defRPr/>
            </a:pPr>
            <a:endParaRPr lang="en-US" altLang="en-US" sz="675">
              <a:ea typeface="ＭＳ Ｐゴシック" charset="-128"/>
            </a:endParaRPr>
          </a:p>
        </p:txBody>
      </p:sp>
      <p:sp>
        <p:nvSpPr>
          <p:cNvPr id="21507" name="Slide Number Placeholder 3"/>
          <p:cNvSpPr>
            <a:spLocks noGrp="1"/>
          </p:cNvSpPr>
          <p:nvPr>
            <p:ph type="sldNum" sz="quarter" idx="5"/>
          </p:nvPr>
        </p:nvSpPr>
        <p:spPr bwMode="auto">
          <a:xfrm>
            <a:off x="3884613" y="8685213"/>
            <a:ext cx="29718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600">
                <a:solidFill>
                  <a:schemeClr val="tx1"/>
                </a:solidFill>
                <a:latin typeface="Calibri" charset="0"/>
                <a:ea typeface="ＭＳ Ｐゴシック" charset="-128"/>
              </a:defRPr>
            </a:lvl1pPr>
            <a:lvl2pPr marL="742950" indent="-285750">
              <a:spcBef>
                <a:spcPct val="30000"/>
              </a:spcBef>
              <a:defRPr sz="600">
                <a:solidFill>
                  <a:schemeClr val="tx1"/>
                </a:solidFill>
                <a:latin typeface="Calibri" charset="0"/>
                <a:ea typeface="ＭＳ Ｐゴシック" charset="-128"/>
              </a:defRPr>
            </a:lvl2pPr>
            <a:lvl3pPr marL="1143000" indent="-228600">
              <a:spcBef>
                <a:spcPct val="30000"/>
              </a:spcBef>
              <a:defRPr sz="600">
                <a:solidFill>
                  <a:schemeClr val="tx1"/>
                </a:solidFill>
                <a:latin typeface="Calibri" charset="0"/>
                <a:ea typeface="ＭＳ Ｐゴシック" charset="-128"/>
              </a:defRPr>
            </a:lvl3pPr>
            <a:lvl4pPr marL="1600200" indent="-228600">
              <a:spcBef>
                <a:spcPct val="30000"/>
              </a:spcBef>
              <a:defRPr sz="600">
                <a:solidFill>
                  <a:schemeClr val="tx1"/>
                </a:solidFill>
                <a:latin typeface="Calibri" charset="0"/>
                <a:ea typeface="ＭＳ Ｐゴシック" charset="-128"/>
              </a:defRPr>
            </a:lvl4pPr>
            <a:lvl5pPr marL="2057400" indent="-228600">
              <a:spcBef>
                <a:spcPct val="30000"/>
              </a:spcBef>
              <a:defRPr sz="600">
                <a:solidFill>
                  <a:schemeClr val="tx1"/>
                </a:solidFill>
                <a:latin typeface="Calibri" charset="0"/>
                <a:ea typeface="ＭＳ Ｐゴシック" charset="-128"/>
              </a:defRPr>
            </a:lvl5pPr>
            <a:lvl6pPr marL="2514600" indent="-228600" eaLnBrk="0" fontAlgn="base" hangingPunct="0">
              <a:spcBef>
                <a:spcPct val="30000"/>
              </a:spcBef>
              <a:spcAft>
                <a:spcPct val="0"/>
              </a:spcAft>
              <a:defRPr sz="600">
                <a:solidFill>
                  <a:schemeClr val="tx1"/>
                </a:solidFill>
                <a:latin typeface="Calibri" charset="0"/>
                <a:ea typeface="ＭＳ Ｐゴシック" charset="-128"/>
              </a:defRPr>
            </a:lvl6pPr>
            <a:lvl7pPr marL="2971800" indent="-228600" eaLnBrk="0" fontAlgn="base" hangingPunct="0">
              <a:spcBef>
                <a:spcPct val="30000"/>
              </a:spcBef>
              <a:spcAft>
                <a:spcPct val="0"/>
              </a:spcAft>
              <a:defRPr sz="600">
                <a:solidFill>
                  <a:schemeClr val="tx1"/>
                </a:solidFill>
                <a:latin typeface="Calibri" charset="0"/>
                <a:ea typeface="ＭＳ Ｐゴシック" charset="-128"/>
              </a:defRPr>
            </a:lvl7pPr>
            <a:lvl8pPr marL="3429000" indent="-228600" eaLnBrk="0" fontAlgn="base" hangingPunct="0">
              <a:spcBef>
                <a:spcPct val="30000"/>
              </a:spcBef>
              <a:spcAft>
                <a:spcPct val="0"/>
              </a:spcAft>
              <a:defRPr sz="600">
                <a:solidFill>
                  <a:schemeClr val="tx1"/>
                </a:solidFill>
                <a:latin typeface="Calibri" charset="0"/>
                <a:ea typeface="ＭＳ Ｐゴシック" charset="-128"/>
              </a:defRPr>
            </a:lvl8pPr>
            <a:lvl9pPr marL="3886200" indent="-228600" eaLnBrk="0" fontAlgn="base" hangingPunct="0">
              <a:spcBef>
                <a:spcPct val="30000"/>
              </a:spcBef>
              <a:spcAft>
                <a:spcPct val="0"/>
              </a:spcAft>
              <a:defRPr sz="600">
                <a:solidFill>
                  <a:schemeClr val="tx1"/>
                </a:solidFill>
                <a:latin typeface="Calibri" charset="0"/>
                <a:ea typeface="ＭＳ Ｐゴシック" charset="-128"/>
              </a:defRPr>
            </a:lvl9pPr>
          </a:lstStyle>
          <a:p>
            <a:pPr>
              <a:spcBef>
                <a:spcPct val="0"/>
              </a:spcBef>
            </a:pPr>
            <a:fld id="{36BA484C-3CEC-6046-95F8-F6FF97892563}" type="slidenum">
              <a:rPr lang="en-US" altLang="en-US" sz="1200">
                <a:solidFill>
                  <a:srgbClr val="FFFFFF"/>
                </a:solidFill>
                <a:latin typeface="Gill Sans" charset="0"/>
                <a:ea typeface="ヒラギノ角ゴ ProN W3" charset="-128"/>
              </a:rPr>
              <a:pPr>
                <a:spcBef>
                  <a:spcPct val="0"/>
                </a:spcBef>
              </a:pPr>
              <a:t>47</a:t>
            </a:fld>
            <a:endParaRPr lang="en-US" altLang="en-US" sz="1200">
              <a:solidFill>
                <a:srgbClr val="FFFFFF"/>
              </a:solidFill>
              <a:latin typeface="Gill Sans" charset="0"/>
              <a:ea typeface="ヒラギノ角ゴ ProN W3" charset="-128"/>
            </a:endParaRPr>
          </a:p>
        </p:txBody>
      </p:sp>
    </p:spTree>
    <p:extLst>
      <p:ext uri="{BB962C8B-B14F-4D97-AF65-F5344CB8AC3E}">
        <p14:creationId xmlns:p14="http://schemas.microsoft.com/office/powerpoint/2010/main" val="112261480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3794" name="Notes Placeholder 2"/>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a:defRPr/>
            </a:pPr>
            <a:endParaRPr lang="en-US" altLang="en-US" sz="675">
              <a:ea typeface="ＭＳ Ｐゴシック" charset="-128"/>
            </a:endParaRPr>
          </a:p>
        </p:txBody>
      </p:sp>
      <p:sp>
        <p:nvSpPr>
          <p:cNvPr id="21507" name="Slide Number Placeholder 3"/>
          <p:cNvSpPr>
            <a:spLocks noGrp="1"/>
          </p:cNvSpPr>
          <p:nvPr>
            <p:ph type="sldNum" sz="quarter" idx="5"/>
          </p:nvPr>
        </p:nvSpPr>
        <p:spPr bwMode="auto">
          <a:xfrm>
            <a:off x="3884613" y="8685213"/>
            <a:ext cx="29718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600">
                <a:solidFill>
                  <a:schemeClr val="tx1"/>
                </a:solidFill>
                <a:latin typeface="Calibri" charset="0"/>
                <a:ea typeface="ＭＳ Ｐゴシック" charset="-128"/>
              </a:defRPr>
            </a:lvl1pPr>
            <a:lvl2pPr marL="742950" indent="-285750">
              <a:spcBef>
                <a:spcPct val="30000"/>
              </a:spcBef>
              <a:defRPr sz="600">
                <a:solidFill>
                  <a:schemeClr val="tx1"/>
                </a:solidFill>
                <a:latin typeface="Calibri" charset="0"/>
                <a:ea typeface="ＭＳ Ｐゴシック" charset="-128"/>
              </a:defRPr>
            </a:lvl2pPr>
            <a:lvl3pPr marL="1143000" indent="-228600">
              <a:spcBef>
                <a:spcPct val="30000"/>
              </a:spcBef>
              <a:defRPr sz="600">
                <a:solidFill>
                  <a:schemeClr val="tx1"/>
                </a:solidFill>
                <a:latin typeface="Calibri" charset="0"/>
                <a:ea typeface="ＭＳ Ｐゴシック" charset="-128"/>
              </a:defRPr>
            </a:lvl3pPr>
            <a:lvl4pPr marL="1600200" indent="-228600">
              <a:spcBef>
                <a:spcPct val="30000"/>
              </a:spcBef>
              <a:defRPr sz="600">
                <a:solidFill>
                  <a:schemeClr val="tx1"/>
                </a:solidFill>
                <a:latin typeface="Calibri" charset="0"/>
                <a:ea typeface="ＭＳ Ｐゴシック" charset="-128"/>
              </a:defRPr>
            </a:lvl4pPr>
            <a:lvl5pPr marL="2057400" indent="-228600">
              <a:spcBef>
                <a:spcPct val="30000"/>
              </a:spcBef>
              <a:defRPr sz="600">
                <a:solidFill>
                  <a:schemeClr val="tx1"/>
                </a:solidFill>
                <a:latin typeface="Calibri" charset="0"/>
                <a:ea typeface="ＭＳ Ｐゴシック" charset="-128"/>
              </a:defRPr>
            </a:lvl5pPr>
            <a:lvl6pPr marL="2514600" indent="-228600" eaLnBrk="0" fontAlgn="base" hangingPunct="0">
              <a:spcBef>
                <a:spcPct val="30000"/>
              </a:spcBef>
              <a:spcAft>
                <a:spcPct val="0"/>
              </a:spcAft>
              <a:defRPr sz="600">
                <a:solidFill>
                  <a:schemeClr val="tx1"/>
                </a:solidFill>
                <a:latin typeface="Calibri" charset="0"/>
                <a:ea typeface="ＭＳ Ｐゴシック" charset="-128"/>
              </a:defRPr>
            </a:lvl6pPr>
            <a:lvl7pPr marL="2971800" indent="-228600" eaLnBrk="0" fontAlgn="base" hangingPunct="0">
              <a:spcBef>
                <a:spcPct val="30000"/>
              </a:spcBef>
              <a:spcAft>
                <a:spcPct val="0"/>
              </a:spcAft>
              <a:defRPr sz="600">
                <a:solidFill>
                  <a:schemeClr val="tx1"/>
                </a:solidFill>
                <a:latin typeface="Calibri" charset="0"/>
                <a:ea typeface="ＭＳ Ｐゴシック" charset="-128"/>
              </a:defRPr>
            </a:lvl7pPr>
            <a:lvl8pPr marL="3429000" indent="-228600" eaLnBrk="0" fontAlgn="base" hangingPunct="0">
              <a:spcBef>
                <a:spcPct val="30000"/>
              </a:spcBef>
              <a:spcAft>
                <a:spcPct val="0"/>
              </a:spcAft>
              <a:defRPr sz="600">
                <a:solidFill>
                  <a:schemeClr val="tx1"/>
                </a:solidFill>
                <a:latin typeface="Calibri" charset="0"/>
                <a:ea typeface="ＭＳ Ｐゴシック" charset="-128"/>
              </a:defRPr>
            </a:lvl8pPr>
            <a:lvl9pPr marL="3886200" indent="-228600" eaLnBrk="0" fontAlgn="base" hangingPunct="0">
              <a:spcBef>
                <a:spcPct val="30000"/>
              </a:spcBef>
              <a:spcAft>
                <a:spcPct val="0"/>
              </a:spcAft>
              <a:defRPr sz="600">
                <a:solidFill>
                  <a:schemeClr val="tx1"/>
                </a:solidFill>
                <a:latin typeface="Calibri" charset="0"/>
                <a:ea typeface="ＭＳ Ｐゴシック" charset="-128"/>
              </a:defRPr>
            </a:lvl9pPr>
          </a:lstStyle>
          <a:p>
            <a:pPr>
              <a:spcBef>
                <a:spcPct val="0"/>
              </a:spcBef>
            </a:pPr>
            <a:fld id="{36BA484C-3CEC-6046-95F8-F6FF97892563}" type="slidenum">
              <a:rPr lang="en-US" altLang="en-US" sz="1200">
                <a:solidFill>
                  <a:srgbClr val="FFFFFF"/>
                </a:solidFill>
                <a:latin typeface="Gill Sans" charset="0"/>
                <a:ea typeface="ヒラギノ角ゴ ProN W3" charset="-128"/>
              </a:rPr>
              <a:pPr>
                <a:spcBef>
                  <a:spcPct val="0"/>
                </a:spcBef>
              </a:pPr>
              <a:t>48</a:t>
            </a:fld>
            <a:endParaRPr lang="en-US" altLang="en-US" sz="1200">
              <a:solidFill>
                <a:srgbClr val="FFFFFF"/>
              </a:solidFill>
              <a:latin typeface="Gill Sans" charset="0"/>
              <a:ea typeface="ヒラギノ角ゴ ProN W3" charset="-128"/>
            </a:endParaRPr>
          </a:p>
        </p:txBody>
      </p:sp>
    </p:spTree>
    <p:extLst>
      <p:ext uri="{BB962C8B-B14F-4D97-AF65-F5344CB8AC3E}">
        <p14:creationId xmlns:p14="http://schemas.microsoft.com/office/powerpoint/2010/main" val="210148154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Shape 576"/>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577" name="Shape 57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7724097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
        <p:cNvGrpSpPr/>
        <p:nvPr/>
      </p:nvGrpSpPr>
      <p:grpSpPr>
        <a:xfrm>
          <a:off x="0" y="0"/>
          <a:ext cx="0" cy="0"/>
          <a:chOff x="0" y="0"/>
          <a:chExt cx="0" cy="0"/>
        </a:xfrm>
      </p:grpSpPr>
      <p:sp>
        <p:nvSpPr>
          <p:cNvPr id="581" name="Shape 581"/>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582" name="Shape 58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32924843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Shape 588"/>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589" name="Shape 58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76058918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Shape 597"/>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598" name="Shape 5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451762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Shape 231"/>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232" name="Shape 23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30378775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4"/>
        <p:cNvGrpSpPr/>
        <p:nvPr/>
      </p:nvGrpSpPr>
      <p:grpSpPr>
        <a:xfrm>
          <a:off x="0" y="0"/>
          <a:ext cx="0" cy="0"/>
          <a:chOff x="0" y="0"/>
          <a:chExt cx="0" cy="0"/>
        </a:xfrm>
      </p:grpSpPr>
      <p:sp>
        <p:nvSpPr>
          <p:cNvPr id="615" name="Shape 615"/>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616" name="Shape 61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30349970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
        <p:cNvGrpSpPr/>
        <p:nvPr/>
      </p:nvGrpSpPr>
      <p:grpSpPr>
        <a:xfrm>
          <a:off x="0" y="0"/>
          <a:ext cx="0" cy="0"/>
          <a:chOff x="0" y="0"/>
          <a:chExt cx="0" cy="0"/>
        </a:xfrm>
      </p:grpSpPr>
      <p:sp>
        <p:nvSpPr>
          <p:cNvPr id="623" name="Shape 623"/>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624" name="Shape 62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43880846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9"/>
        <p:cNvGrpSpPr/>
        <p:nvPr/>
      </p:nvGrpSpPr>
      <p:grpSpPr>
        <a:xfrm>
          <a:off x="0" y="0"/>
          <a:ext cx="0" cy="0"/>
          <a:chOff x="0" y="0"/>
          <a:chExt cx="0" cy="0"/>
        </a:xfrm>
      </p:grpSpPr>
      <p:sp>
        <p:nvSpPr>
          <p:cNvPr id="630" name="Shape 630"/>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631" name="Shape 6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38803964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8"/>
        <p:cNvGrpSpPr/>
        <p:nvPr/>
      </p:nvGrpSpPr>
      <p:grpSpPr>
        <a:xfrm>
          <a:off x="0" y="0"/>
          <a:ext cx="0" cy="0"/>
          <a:chOff x="0" y="0"/>
          <a:chExt cx="0" cy="0"/>
        </a:xfrm>
      </p:grpSpPr>
      <p:sp>
        <p:nvSpPr>
          <p:cNvPr id="639" name="Shape 639"/>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640" name="Shape 64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66752338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4"/>
        <p:cNvGrpSpPr/>
        <p:nvPr/>
      </p:nvGrpSpPr>
      <p:grpSpPr>
        <a:xfrm>
          <a:off x="0" y="0"/>
          <a:ext cx="0" cy="0"/>
          <a:chOff x="0" y="0"/>
          <a:chExt cx="0" cy="0"/>
        </a:xfrm>
      </p:grpSpPr>
      <p:sp>
        <p:nvSpPr>
          <p:cNvPr id="645" name="Shape 64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a:headEnd type="none" w="med" len="med"/>
            <a:tailEnd type="none" w="med" len="med"/>
          </a:ln>
        </p:spPr>
      </p:sp>
      <p:sp>
        <p:nvSpPr>
          <p:cNvPr id="646" name="Shape 64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None/>
            </a:pPr>
            <a:endParaRPr sz="1100" b="0" i="0" u="none" strike="noStrike" cap="none">
              <a:solidFill>
                <a:schemeClr val="dk1"/>
              </a:solidFill>
              <a:latin typeface="Calibri"/>
              <a:ea typeface="Calibri"/>
              <a:cs typeface="Calibri"/>
              <a:sym typeface="Calibri"/>
            </a:endParaRPr>
          </a:p>
        </p:txBody>
      </p:sp>
      <p:sp>
        <p:nvSpPr>
          <p:cNvPr id="647" name="Shape 647"/>
          <p:cNvSpPr txBox="1">
            <a:spLocks noGrp="1"/>
          </p:cNvSpPr>
          <p:nvPr>
            <p:ph type="sldNum" idx="12"/>
          </p:nvPr>
        </p:nvSpPr>
        <p:spPr>
          <a:xfrm>
            <a:off x="3884612" y="8685213"/>
            <a:ext cx="2971799" cy="4572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FFFFFF"/>
              </a:buClr>
              <a:buSzPct val="25000"/>
              <a:buFont typeface="Cabin"/>
              <a:buNone/>
            </a:pPr>
            <a:fld id="{00000000-1234-1234-1234-123412341234}" type="slidenum">
              <a:rPr lang="en" sz="1200" u="none" strike="noStrike" cap="none">
                <a:solidFill>
                  <a:srgbClr val="FFFFFF"/>
                </a:solidFill>
                <a:latin typeface="Arial" charset="0"/>
                <a:ea typeface="Arial" charset="0"/>
                <a:cs typeface="Arial" charset="0"/>
                <a:sym typeface="Cabin"/>
              </a:rPr>
              <a:t>58</a:t>
            </a:fld>
            <a:endParaRPr lang="en" sz="1200" u="none" strike="noStrike" cap="none">
              <a:solidFill>
                <a:srgbClr val="FFFFFF"/>
              </a:solidFill>
              <a:latin typeface="Arial" charset="0"/>
              <a:ea typeface="Arial" charset="0"/>
              <a:cs typeface="Arial" charset="0"/>
              <a:sym typeface="Cabin"/>
            </a:endParaRPr>
          </a:p>
        </p:txBody>
      </p:sp>
    </p:spTree>
    <p:extLst>
      <p:ext uri="{BB962C8B-B14F-4D97-AF65-F5344CB8AC3E}">
        <p14:creationId xmlns:p14="http://schemas.microsoft.com/office/powerpoint/2010/main" val="61090934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0"/>
        <p:cNvGrpSpPr/>
        <p:nvPr/>
      </p:nvGrpSpPr>
      <p:grpSpPr>
        <a:xfrm>
          <a:off x="0" y="0"/>
          <a:ext cx="0" cy="0"/>
          <a:chOff x="0" y="0"/>
          <a:chExt cx="0" cy="0"/>
        </a:xfrm>
      </p:grpSpPr>
      <p:sp>
        <p:nvSpPr>
          <p:cNvPr id="661" name="Shape 661"/>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662" name="Shape 66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43406191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6"/>
        <p:cNvGrpSpPr/>
        <p:nvPr/>
      </p:nvGrpSpPr>
      <p:grpSpPr>
        <a:xfrm>
          <a:off x="0" y="0"/>
          <a:ext cx="0" cy="0"/>
          <a:chOff x="0" y="0"/>
          <a:chExt cx="0" cy="0"/>
        </a:xfrm>
      </p:grpSpPr>
      <p:sp>
        <p:nvSpPr>
          <p:cNvPr id="687" name="Shape 687"/>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688" name="Shape 6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7665654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3"/>
        <p:cNvGrpSpPr/>
        <p:nvPr/>
      </p:nvGrpSpPr>
      <p:grpSpPr>
        <a:xfrm>
          <a:off x="0" y="0"/>
          <a:ext cx="0" cy="0"/>
          <a:chOff x="0" y="0"/>
          <a:chExt cx="0" cy="0"/>
        </a:xfrm>
      </p:grpSpPr>
      <p:sp>
        <p:nvSpPr>
          <p:cNvPr id="714" name="Shape 714"/>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715" name="Shape 71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46447286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8"/>
        <p:cNvGrpSpPr/>
        <p:nvPr/>
      </p:nvGrpSpPr>
      <p:grpSpPr>
        <a:xfrm>
          <a:off x="0" y="0"/>
          <a:ext cx="0" cy="0"/>
          <a:chOff x="0" y="0"/>
          <a:chExt cx="0" cy="0"/>
        </a:xfrm>
      </p:grpSpPr>
      <p:sp>
        <p:nvSpPr>
          <p:cNvPr id="719" name="Shape 719"/>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720" name="Shape 72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9241882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4"/>
        <p:cNvGrpSpPr/>
        <p:nvPr/>
      </p:nvGrpSpPr>
      <p:grpSpPr>
        <a:xfrm>
          <a:off x="0" y="0"/>
          <a:ext cx="0" cy="0"/>
          <a:chOff x="0" y="0"/>
          <a:chExt cx="0" cy="0"/>
        </a:xfrm>
      </p:grpSpPr>
      <p:sp>
        <p:nvSpPr>
          <p:cNvPr id="725" name="Shape 725"/>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726" name="Shape 72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2405906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Shape 237"/>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238" name="Shape 23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98514794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0"/>
        <p:cNvGrpSpPr/>
        <p:nvPr/>
      </p:nvGrpSpPr>
      <p:grpSpPr>
        <a:xfrm>
          <a:off x="0" y="0"/>
          <a:ext cx="0" cy="0"/>
          <a:chOff x="0" y="0"/>
          <a:chExt cx="0" cy="0"/>
        </a:xfrm>
      </p:grpSpPr>
      <p:sp>
        <p:nvSpPr>
          <p:cNvPr id="731" name="Shape 731"/>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732" name="Shape 73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68802330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5"/>
        <p:cNvGrpSpPr/>
        <p:nvPr/>
      </p:nvGrpSpPr>
      <p:grpSpPr>
        <a:xfrm>
          <a:off x="0" y="0"/>
          <a:ext cx="0" cy="0"/>
          <a:chOff x="0" y="0"/>
          <a:chExt cx="0" cy="0"/>
        </a:xfrm>
      </p:grpSpPr>
      <p:sp>
        <p:nvSpPr>
          <p:cNvPr id="736" name="Shape 736"/>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737" name="Shape 73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55566445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1"/>
        <p:cNvGrpSpPr/>
        <p:nvPr/>
      </p:nvGrpSpPr>
      <p:grpSpPr>
        <a:xfrm>
          <a:off x="0" y="0"/>
          <a:ext cx="0" cy="0"/>
          <a:chOff x="0" y="0"/>
          <a:chExt cx="0" cy="0"/>
        </a:xfrm>
      </p:grpSpPr>
      <p:sp>
        <p:nvSpPr>
          <p:cNvPr id="742" name="Shape 742"/>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743" name="Shape 74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43916018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9"/>
        <p:cNvGrpSpPr/>
        <p:nvPr/>
      </p:nvGrpSpPr>
      <p:grpSpPr>
        <a:xfrm>
          <a:off x="0" y="0"/>
          <a:ext cx="0" cy="0"/>
          <a:chOff x="0" y="0"/>
          <a:chExt cx="0" cy="0"/>
        </a:xfrm>
      </p:grpSpPr>
      <p:sp>
        <p:nvSpPr>
          <p:cNvPr id="750" name="Shape 750"/>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751" name="Shape 75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6398497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5"/>
        <p:cNvGrpSpPr/>
        <p:nvPr/>
      </p:nvGrpSpPr>
      <p:grpSpPr>
        <a:xfrm>
          <a:off x="0" y="0"/>
          <a:ext cx="0" cy="0"/>
          <a:chOff x="0" y="0"/>
          <a:chExt cx="0" cy="0"/>
        </a:xfrm>
      </p:grpSpPr>
      <p:sp>
        <p:nvSpPr>
          <p:cNvPr id="756" name="Shape 756"/>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757" name="Shape 75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65368493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1"/>
        <p:cNvGrpSpPr/>
        <p:nvPr/>
      </p:nvGrpSpPr>
      <p:grpSpPr>
        <a:xfrm>
          <a:off x="0" y="0"/>
          <a:ext cx="0" cy="0"/>
          <a:chOff x="0" y="0"/>
          <a:chExt cx="0" cy="0"/>
        </a:xfrm>
      </p:grpSpPr>
      <p:sp>
        <p:nvSpPr>
          <p:cNvPr id="762" name="Shape 762"/>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763" name="Shape 76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74941029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7"/>
        <p:cNvGrpSpPr/>
        <p:nvPr/>
      </p:nvGrpSpPr>
      <p:grpSpPr>
        <a:xfrm>
          <a:off x="0" y="0"/>
          <a:ext cx="0" cy="0"/>
          <a:chOff x="0" y="0"/>
          <a:chExt cx="0" cy="0"/>
        </a:xfrm>
      </p:grpSpPr>
      <p:sp>
        <p:nvSpPr>
          <p:cNvPr id="768" name="Shape 768"/>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769" name="Shape 7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34730563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3"/>
        <p:cNvGrpSpPr/>
        <p:nvPr/>
      </p:nvGrpSpPr>
      <p:grpSpPr>
        <a:xfrm>
          <a:off x="0" y="0"/>
          <a:ext cx="0" cy="0"/>
          <a:chOff x="0" y="0"/>
          <a:chExt cx="0" cy="0"/>
        </a:xfrm>
      </p:grpSpPr>
      <p:sp>
        <p:nvSpPr>
          <p:cNvPr id="784" name="Shape 784"/>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785" name="Shape 78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30530532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0"/>
        <p:cNvGrpSpPr/>
        <p:nvPr/>
      </p:nvGrpSpPr>
      <p:grpSpPr>
        <a:xfrm>
          <a:off x="0" y="0"/>
          <a:ext cx="0" cy="0"/>
          <a:chOff x="0" y="0"/>
          <a:chExt cx="0" cy="0"/>
        </a:xfrm>
      </p:grpSpPr>
      <p:sp>
        <p:nvSpPr>
          <p:cNvPr id="791" name="Shape 791"/>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792" name="Shape 79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92808055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6"/>
        <p:cNvGrpSpPr/>
        <p:nvPr/>
      </p:nvGrpSpPr>
      <p:grpSpPr>
        <a:xfrm>
          <a:off x="0" y="0"/>
          <a:ext cx="0" cy="0"/>
          <a:chOff x="0" y="0"/>
          <a:chExt cx="0" cy="0"/>
        </a:xfrm>
      </p:grpSpPr>
      <p:sp>
        <p:nvSpPr>
          <p:cNvPr id="797" name="Shape 797"/>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798" name="Shape 7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0761933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Shape 245"/>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246" name="Shape 24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07555501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2"/>
        <p:cNvGrpSpPr/>
        <p:nvPr/>
      </p:nvGrpSpPr>
      <p:grpSpPr>
        <a:xfrm>
          <a:off x="0" y="0"/>
          <a:ext cx="0" cy="0"/>
          <a:chOff x="0" y="0"/>
          <a:chExt cx="0" cy="0"/>
        </a:xfrm>
      </p:grpSpPr>
      <p:sp>
        <p:nvSpPr>
          <p:cNvPr id="803" name="Shape 803"/>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804" name="Shape 80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47415673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8"/>
        <p:cNvGrpSpPr/>
        <p:nvPr/>
      </p:nvGrpSpPr>
      <p:grpSpPr>
        <a:xfrm>
          <a:off x="0" y="0"/>
          <a:ext cx="0" cy="0"/>
          <a:chOff x="0" y="0"/>
          <a:chExt cx="0" cy="0"/>
        </a:xfrm>
      </p:grpSpPr>
      <p:sp>
        <p:nvSpPr>
          <p:cNvPr id="819" name="Shape 819"/>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820" name="Shape 82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63335928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8"/>
        <p:cNvGrpSpPr/>
        <p:nvPr/>
      </p:nvGrpSpPr>
      <p:grpSpPr>
        <a:xfrm>
          <a:off x="0" y="0"/>
          <a:ext cx="0" cy="0"/>
          <a:chOff x="0" y="0"/>
          <a:chExt cx="0" cy="0"/>
        </a:xfrm>
      </p:grpSpPr>
      <p:sp>
        <p:nvSpPr>
          <p:cNvPr id="829" name="Shape 829"/>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830" name="Shape 83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94054846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7"/>
        <p:cNvGrpSpPr/>
        <p:nvPr/>
      </p:nvGrpSpPr>
      <p:grpSpPr>
        <a:xfrm>
          <a:off x="0" y="0"/>
          <a:ext cx="0" cy="0"/>
          <a:chOff x="0" y="0"/>
          <a:chExt cx="0" cy="0"/>
        </a:xfrm>
      </p:grpSpPr>
      <p:sp>
        <p:nvSpPr>
          <p:cNvPr id="838" name="Shape 838"/>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839" name="Shape 83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96387065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1"/>
        <p:cNvGrpSpPr/>
        <p:nvPr/>
      </p:nvGrpSpPr>
      <p:grpSpPr>
        <a:xfrm>
          <a:off x="0" y="0"/>
          <a:ext cx="0" cy="0"/>
          <a:chOff x="0" y="0"/>
          <a:chExt cx="0" cy="0"/>
        </a:xfrm>
      </p:grpSpPr>
      <p:sp>
        <p:nvSpPr>
          <p:cNvPr id="852" name="Shape 852"/>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853" name="Shape 85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30489884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1"/>
        <p:cNvGrpSpPr/>
        <p:nvPr/>
      </p:nvGrpSpPr>
      <p:grpSpPr>
        <a:xfrm>
          <a:off x="0" y="0"/>
          <a:ext cx="0" cy="0"/>
          <a:chOff x="0" y="0"/>
          <a:chExt cx="0" cy="0"/>
        </a:xfrm>
      </p:grpSpPr>
      <p:sp>
        <p:nvSpPr>
          <p:cNvPr id="862" name="Shape 862"/>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863" name="Shape 86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33185113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7"/>
        <p:cNvGrpSpPr/>
        <p:nvPr/>
      </p:nvGrpSpPr>
      <p:grpSpPr>
        <a:xfrm>
          <a:off x="0" y="0"/>
          <a:ext cx="0" cy="0"/>
          <a:chOff x="0" y="0"/>
          <a:chExt cx="0" cy="0"/>
        </a:xfrm>
      </p:grpSpPr>
      <p:sp>
        <p:nvSpPr>
          <p:cNvPr id="868" name="Shape 868"/>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869" name="Shape 8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5873917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Shape 875"/>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876" name="Shape 87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53435386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6"/>
        <p:cNvGrpSpPr/>
        <p:nvPr/>
      </p:nvGrpSpPr>
      <p:grpSpPr>
        <a:xfrm>
          <a:off x="0" y="0"/>
          <a:ext cx="0" cy="0"/>
          <a:chOff x="0" y="0"/>
          <a:chExt cx="0" cy="0"/>
        </a:xfrm>
      </p:grpSpPr>
      <p:sp>
        <p:nvSpPr>
          <p:cNvPr id="907" name="Shape 907"/>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908" name="Shape 90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90179268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9"/>
        <p:cNvGrpSpPr/>
        <p:nvPr/>
      </p:nvGrpSpPr>
      <p:grpSpPr>
        <a:xfrm>
          <a:off x="0" y="0"/>
          <a:ext cx="0" cy="0"/>
          <a:chOff x="0" y="0"/>
          <a:chExt cx="0" cy="0"/>
        </a:xfrm>
      </p:grpSpPr>
      <p:sp>
        <p:nvSpPr>
          <p:cNvPr id="920" name="Shape 920"/>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921" name="Shape 92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6375767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Shape 282"/>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283" name="Shape 2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546131658"/>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8"/>
        <p:cNvGrpSpPr/>
        <p:nvPr/>
      </p:nvGrpSpPr>
      <p:grpSpPr>
        <a:xfrm>
          <a:off x="0" y="0"/>
          <a:ext cx="0" cy="0"/>
          <a:chOff x="0" y="0"/>
          <a:chExt cx="0" cy="0"/>
        </a:xfrm>
      </p:grpSpPr>
      <p:sp>
        <p:nvSpPr>
          <p:cNvPr id="929" name="Shape 929"/>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930" name="Shape 93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601563509"/>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9"/>
        <p:cNvGrpSpPr/>
        <p:nvPr/>
      </p:nvGrpSpPr>
      <p:grpSpPr>
        <a:xfrm>
          <a:off x="0" y="0"/>
          <a:ext cx="0" cy="0"/>
          <a:chOff x="0" y="0"/>
          <a:chExt cx="0" cy="0"/>
        </a:xfrm>
      </p:grpSpPr>
      <p:sp>
        <p:nvSpPr>
          <p:cNvPr id="960" name="Shape 960"/>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961" name="Shape 96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2488568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5"/>
        <p:cNvGrpSpPr/>
        <p:nvPr/>
      </p:nvGrpSpPr>
      <p:grpSpPr>
        <a:xfrm>
          <a:off x="0" y="0"/>
          <a:ext cx="0" cy="0"/>
          <a:chOff x="0" y="0"/>
          <a:chExt cx="0" cy="0"/>
        </a:xfrm>
      </p:grpSpPr>
      <p:sp>
        <p:nvSpPr>
          <p:cNvPr id="966" name="Shape 966"/>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967" name="Shape 9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6221829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0"/>
        <p:cNvGrpSpPr/>
        <p:nvPr/>
      </p:nvGrpSpPr>
      <p:grpSpPr>
        <a:xfrm>
          <a:off x="0" y="0"/>
          <a:ext cx="0" cy="0"/>
          <a:chOff x="0" y="0"/>
          <a:chExt cx="0" cy="0"/>
        </a:xfrm>
      </p:grpSpPr>
      <p:sp>
        <p:nvSpPr>
          <p:cNvPr id="971" name="Shape 971"/>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972" name="Shape 97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83150074"/>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6"/>
        <p:cNvGrpSpPr/>
        <p:nvPr/>
      </p:nvGrpSpPr>
      <p:grpSpPr>
        <a:xfrm>
          <a:off x="0" y="0"/>
          <a:ext cx="0" cy="0"/>
          <a:chOff x="0" y="0"/>
          <a:chExt cx="0" cy="0"/>
        </a:xfrm>
      </p:grpSpPr>
      <p:sp>
        <p:nvSpPr>
          <p:cNvPr id="977" name="Shape 977"/>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978" name="Shape 9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38923168"/>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2"/>
        <p:cNvGrpSpPr/>
        <p:nvPr/>
      </p:nvGrpSpPr>
      <p:grpSpPr>
        <a:xfrm>
          <a:off x="0" y="0"/>
          <a:ext cx="0" cy="0"/>
          <a:chOff x="0" y="0"/>
          <a:chExt cx="0" cy="0"/>
        </a:xfrm>
      </p:grpSpPr>
      <p:sp>
        <p:nvSpPr>
          <p:cNvPr id="983" name="Shape 983"/>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984" name="Shape 98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756428154"/>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0"/>
        <p:cNvGrpSpPr/>
        <p:nvPr/>
      </p:nvGrpSpPr>
      <p:grpSpPr>
        <a:xfrm>
          <a:off x="0" y="0"/>
          <a:ext cx="0" cy="0"/>
          <a:chOff x="0" y="0"/>
          <a:chExt cx="0" cy="0"/>
        </a:xfrm>
      </p:grpSpPr>
      <p:sp>
        <p:nvSpPr>
          <p:cNvPr id="991" name="Shape 991"/>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992" name="Shape 99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77772616"/>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5"/>
        <p:cNvGrpSpPr/>
        <p:nvPr/>
      </p:nvGrpSpPr>
      <p:grpSpPr>
        <a:xfrm>
          <a:off x="0" y="0"/>
          <a:ext cx="0" cy="0"/>
          <a:chOff x="0" y="0"/>
          <a:chExt cx="0" cy="0"/>
        </a:xfrm>
      </p:grpSpPr>
      <p:sp>
        <p:nvSpPr>
          <p:cNvPr id="996" name="Shape 996"/>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997" name="Shape 99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879490268"/>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6"/>
        <p:cNvGrpSpPr/>
        <p:nvPr/>
      </p:nvGrpSpPr>
      <p:grpSpPr>
        <a:xfrm>
          <a:off x="0" y="0"/>
          <a:ext cx="0" cy="0"/>
          <a:chOff x="0" y="0"/>
          <a:chExt cx="0" cy="0"/>
        </a:xfrm>
      </p:grpSpPr>
      <p:sp>
        <p:nvSpPr>
          <p:cNvPr id="1007" name="Shape 1007"/>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1008" name="Shape 100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62991975"/>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2"/>
        <p:cNvGrpSpPr/>
        <p:nvPr/>
      </p:nvGrpSpPr>
      <p:grpSpPr>
        <a:xfrm>
          <a:off x="0" y="0"/>
          <a:ext cx="0" cy="0"/>
          <a:chOff x="0" y="0"/>
          <a:chExt cx="0" cy="0"/>
        </a:xfrm>
      </p:grpSpPr>
      <p:sp>
        <p:nvSpPr>
          <p:cNvPr id="1013" name="Shape 1013"/>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1014" name="Shape 101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1728707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Shape 252"/>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253" name="Shape 25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483297113"/>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8"/>
        <p:cNvGrpSpPr/>
        <p:nvPr/>
      </p:nvGrpSpPr>
      <p:grpSpPr>
        <a:xfrm>
          <a:off x="0" y="0"/>
          <a:ext cx="0" cy="0"/>
          <a:chOff x="0" y="0"/>
          <a:chExt cx="0" cy="0"/>
        </a:xfrm>
      </p:grpSpPr>
      <p:sp>
        <p:nvSpPr>
          <p:cNvPr id="1019" name="Shape 1019"/>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1020" name="Shape 102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686198595"/>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4"/>
        <p:cNvGrpSpPr/>
        <p:nvPr/>
      </p:nvGrpSpPr>
      <p:grpSpPr>
        <a:xfrm>
          <a:off x="0" y="0"/>
          <a:ext cx="0" cy="0"/>
          <a:chOff x="0" y="0"/>
          <a:chExt cx="0" cy="0"/>
        </a:xfrm>
      </p:grpSpPr>
      <p:sp>
        <p:nvSpPr>
          <p:cNvPr id="1025" name="Shape 1025"/>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1026" name="Shape 102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952601775"/>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0"/>
        <p:cNvGrpSpPr/>
        <p:nvPr/>
      </p:nvGrpSpPr>
      <p:grpSpPr>
        <a:xfrm>
          <a:off x="0" y="0"/>
          <a:ext cx="0" cy="0"/>
          <a:chOff x="0" y="0"/>
          <a:chExt cx="0" cy="0"/>
        </a:xfrm>
      </p:grpSpPr>
      <p:sp>
        <p:nvSpPr>
          <p:cNvPr id="1031" name="Shape 10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032" name="Shape 1032"/>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8874440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cSld name="Title Open">
    <p:spTree>
      <p:nvGrpSpPr>
        <p:cNvPr id="1" name="Shape 53"/>
        <p:cNvGrpSpPr/>
        <p:nvPr/>
      </p:nvGrpSpPr>
      <p:grpSpPr>
        <a:xfrm>
          <a:off x="0" y="0"/>
          <a:ext cx="0" cy="0"/>
          <a:chOff x="0" y="0"/>
          <a:chExt cx="0" cy="0"/>
        </a:xfrm>
      </p:grpSpPr>
      <p:sp>
        <p:nvSpPr>
          <p:cNvPr id="54" name="Shape 54"/>
          <p:cNvSpPr txBox="1">
            <a:spLocks noGrp="1"/>
          </p:cNvSpPr>
          <p:nvPr>
            <p:ph type="title"/>
          </p:nvPr>
        </p:nvSpPr>
        <p:spPr>
          <a:xfrm>
            <a:off x="650081" y="864393"/>
            <a:ext cx="7836693" cy="1735930"/>
          </a:xfrm>
          <a:prstGeom prst="rect">
            <a:avLst/>
          </a:prstGeom>
          <a:noFill/>
          <a:ln>
            <a:noFill/>
          </a:ln>
        </p:spPr>
        <p:txBody>
          <a:bodyPr lIns="51425" tIns="51425" rIns="51425" bIns="51425" anchor="b" anchorCtr="0"/>
          <a:lstStyle>
            <a:lvl1pPr lvl="0" algn="ctr" rtl="0">
              <a:spcBef>
                <a:spcPts val="0"/>
              </a:spcBef>
              <a:spcAft>
                <a:spcPts val="0"/>
              </a:spcAft>
              <a:defRPr sz="5400">
                <a:solidFill>
                  <a:srgbClr val="FFFF00"/>
                </a:solidFill>
              </a:defRPr>
            </a:lvl1pPr>
            <a:lvl2pPr lvl="1" algn="ctr" rtl="0">
              <a:spcBef>
                <a:spcPts val="0"/>
              </a:spcBef>
              <a:spcAft>
                <a:spcPts val="0"/>
              </a:spcAft>
              <a:defRPr/>
            </a:lvl2pPr>
            <a:lvl3pPr lvl="2" algn="ctr" rtl="0">
              <a:spcBef>
                <a:spcPts val="0"/>
              </a:spcBef>
              <a:spcAft>
                <a:spcPts val="0"/>
              </a:spcAft>
              <a:defRPr/>
            </a:lvl3pPr>
            <a:lvl4pPr lvl="3" algn="ctr" rtl="0">
              <a:spcBef>
                <a:spcPts val="0"/>
              </a:spcBef>
              <a:spcAft>
                <a:spcPts val="0"/>
              </a:spcAft>
              <a:defRPr/>
            </a:lvl4pPr>
            <a:lvl5pPr lvl="4" algn="ctr" rtl="0">
              <a:spcBef>
                <a:spcPts val="0"/>
              </a:spcBef>
              <a:spcAft>
                <a:spcPts val="0"/>
              </a:spcAft>
              <a:defRPr/>
            </a:lvl5pPr>
            <a:lvl6pPr marL="254000" lvl="5" algn="ctr" rtl="0">
              <a:spcBef>
                <a:spcPts val="0"/>
              </a:spcBef>
              <a:spcAft>
                <a:spcPts val="0"/>
              </a:spcAft>
              <a:defRPr/>
            </a:lvl6pPr>
            <a:lvl7pPr marL="520700" lvl="6" algn="ctr" rtl="0">
              <a:spcBef>
                <a:spcPts val="0"/>
              </a:spcBef>
              <a:spcAft>
                <a:spcPts val="0"/>
              </a:spcAft>
              <a:defRPr/>
            </a:lvl7pPr>
            <a:lvl8pPr marL="774700" lvl="7" algn="ctr" rtl="0">
              <a:spcBef>
                <a:spcPts val="0"/>
              </a:spcBef>
              <a:spcAft>
                <a:spcPts val="0"/>
              </a:spcAft>
              <a:defRPr/>
            </a:lvl8pPr>
            <a:lvl9pPr marL="1028700" lvl="8" algn="ctr" rtl="0">
              <a:spcBef>
                <a:spcPts val="0"/>
              </a:spcBef>
              <a:spcAft>
                <a:spcPts val="0"/>
              </a:spcAft>
              <a:defRPr/>
            </a:lvl9pPr>
          </a:lstStyle>
          <a:p>
            <a:endParaRPr dirty="0"/>
          </a:p>
        </p:txBody>
      </p:sp>
      <p:sp>
        <p:nvSpPr>
          <p:cNvPr id="55" name="Shape 55"/>
          <p:cNvSpPr txBox="1">
            <a:spLocks noGrp="1"/>
          </p:cNvSpPr>
          <p:nvPr>
            <p:ph type="body" idx="1"/>
          </p:nvPr>
        </p:nvSpPr>
        <p:spPr>
          <a:xfrm>
            <a:off x="650081" y="2650331"/>
            <a:ext cx="7836693" cy="592931"/>
          </a:xfrm>
          <a:prstGeom prst="rect">
            <a:avLst/>
          </a:prstGeom>
          <a:noFill/>
          <a:ln>
            <a:noFill/>
          </a:ln>
        </p:spPr>
        <p:txBody>
          <a:bodyPr lIns="51425" tIns="51425" rIns="51425" bIns="51425" anchor="t" anchorCtr="0"/>
          <a:lstStyle>
            <a:lvl1pPr marL="190500" lvl="0" indent="-190500" algn="ctr" rtl="0">
              <a:spcBef>
                <a:spcPts val="0"/>
              </a:spcBef>
              <a:spcAft>
                <a:spcPts val="0"/>
              </a:spcAft>
              <a:defRPr/>
            </a:lvl1pPr>
            <a:lvl2pPr marL="419100" lvl="1" indent="-165100" algn="ctr" rtl="0">
              <a:spcBef>
                <a:spcPts val="0"/>
              </a:spcBef>
              <a:spcAft>
                <a:spcPts val="0"/>
              </a:spcAft>
              <a:defRPr/>
            </a:lvl2pPr>
            <a:lvl3pPr marL="647700" lvl="2" indent="-127000" algn="ctr" rtl="0">
              <a:spcBef>
                <a:spcPts val="0"/>
              </a:spcBef>
              <a:spcAft>
                <a:spcPts val="0"/>
              </a:spcAft>
              <a:defRPr/>
            </a:lvl3pPr>
            <a:lvl4pPr marL="901700" lvl="3" indent="-127000" algn="ctr" rtl="0">
              <a:spcBef>
                <a:spcPts val="0"/>
              </a:spcBef>
              <a:spcAft>
                <a:spcPts val="0"/>
              </a:spcAft>
              <a:defRPr/>
            </a:lvl4pPr>
            <a:lvl5pPr marL="1155700" lvl="4" indent="-127000" algn="ctr" rtl="0">
              <a:spcBef>
                <a:spcPts val="0"/>
              </a:spcBef>
              <a:spcAft>
                <a:spcPts val="0"/>
              </a:spcAft>
              <a:defRPr/>
            </a:lvl5pPr>
            <a:lvl6pPr marL="254000" lvl="5" algn="ctr" rtl="0">
              <a:spcBef>
                <a:spcPts val="0"/>
              </a:spcBef>
              <a:spcAft>
                <a:spcPts val="0"/>
              </a:spcAft>
              <a:defRPr/>
            </a:lvl6pPr>
            <a:lvl7pPr marL="520700" lvl="6" algn="ctr" rtl="0">
              <a:spcBef>
                <a:spcPts val="0"/>
              </a:spcBef>
              <a:spcAft>
                <a:spcPts val="0"/>
              </a:spcAft>
              <a:defRPr/>
            </a:lvl7pPr>
            <a:lvl8pPr marL="774700" lvl="7" algn="ctr" rtl="0">
              <a:spcBef>
                <a:spcPts val="0"/>
              </a:spcBef>
              <a:spcAft>
                <a:spcPts val="0"/>
              </a:spcAft>
              <a:defRPr/>
            </a:lvl8pPr>
            <a:lvl9pPr marL="1028700" lvl="8" algn="ctr" rtl="0">
              <a:spcBef>
                <a:spcPts val="0"/>
              </a:spcBef>
              <a:spcAft>
                <a:spcPts val="0"/>
              </a:spcAft>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166"/>
        <p:cNvGrpSpPr/>
        <p:nvPr/>
      </p:nvGrpSpPr>
      <p:grpSpPr>
        <a:xfrm>
          <a:off x="0" y="0"/>
          <a:ext cx="0" cy="0"/>
          <a:chOff x="0" y="0"/>
          <a:chExt cx="0" cy="0"/>
        </a:xfrm>
      </p:grpSpPr>
      <p:sp>
        <p:nvSpPr>
          <p:cNvPr id="167" name="Shape 167"/>
          <p:cNvSpPr txBox="1">
            <a:spLocks noGrp="1"/>
          </p:cNvSpPr>
          <p:nvPr>
            <p:ph type="title"/>
          </p:nvPr>
        </p:nvSpPr>
        <p:spPr>
          <a:xfrm>
            <a:off x="650081" y="437989"/>
            <a:ext cx="7836750" cy="990703"/>
          </a:xfrm>
          <a:prstGeom prst="rect">
            <a:avLst/>
          </a:prstGeom>
          <a:noFill/>
          <a:ln>
            <a:noFill/>
          </a:ln>
        </p:spPr>
        <p:txBody>
          <a:bodyPr lIns="51425" tIns="51425" rIns="51425" bIns="51425" anchor="ctr" anchorCtr="0"/>
          <a:lstStyle>
            <a:lvl1pPr lvl="0" algn="ctr" rtl="0">
              <a:spcBef>
                <a:spcPts val="0"/>
              </a:spcBef>
              <a:spcAft>
                <a:spcPts val="0"/>
              </a:spcAft>
              <a:defRPr sz="4000">
                <a:solidFill>
                  <a:srgbClr val="FFFF00"/>
                </a:solidFill>
              </a:defRPr>
            </a:lvl1pPr>
            <a:lvl2pPr lvl="1" algn="ctr" rtl="0">
              <a:spcBef>
                <a:spcPts val="0"/>
              </a:spcBef>
              <a:spcAft>
                <a:spcPts val="0"/>
              </a:spcAft>
              <a:defRPr/>
            </a:lvl2pPr>
            <a:lvl3pPr lvl="2" algn="ctr" rtl="0">
              <a:spcBef>
                <a:spcPts val="0"/>
              </a:spcBef>
              <a:spcAft>
                <a:spcPts val="0"/>
              </a:spcAft>
              <a:defRPr/>
            </a:lvl3pPr>
            <a:lvl4pPr lvl="3" algn="ctr" rtl="0">
              <a:spcBef>
                <a:spcPts val="0"/>
              </a:spcBef>
              <a:spcAft>
                <a:spcPts val="0"/>
              </a:spcAft>
              <a:defRPr/>
            </a:lvl4pPr>
            <a:lvl5pPr lvl="4" algn="ctr" rtl="0">
              <a:spcBef>
                <a:spcPts val="0"/>
              </a:spcBef>
              <a:spcAft>
                <a:spcPts val="0"/>
              </a:spcAft>
              <a:defRPr/>
            </a:lvl5pPr>
            <a:lvl6pPr marL="254000" lvl="5" algn="ctr" rtl="0">
              <a:spcBef>
                <a:spcPts val="0"/>
              </a:spcBef>
              <a:spcAft>
                <a:spcPts val="0"/>
              </a:spcAft>
              <a:defRPr/>
            </a:lvl6pPr>
            <a:lvl7pPr marL="520700" lvl="6" algn="ctr" rtl="0">
              <a:spcBef>
                <a:spcPts val="0"/>
              </a:spcBef>
              <a:spcAft>
                <a:spcPts val="0"/>
              </a:spcAft>
              <a:defRPr/>
            </a:lvl7pPr>
            <a:lvl8pPr marL="774700" lvl="7" algn="ctr" rtl="0">
              <a:spcBef>
                <a:spcPts val="0"/>
              </a:spcBef>
              <a:spcAft>
                <a:spcPts val="0"/>
              </a:spcAft>
              <a:defRPr/>
            </a:lvl8pPr>
            <a:lvl9pPr marL="1028700" lvl="8" algn="ctr" rtl="0">
              <a:spcBef>
                <a:spcPts val="0"/>
              </a:spcBef>
              <a:spcAft>
                <a:spcPts val="0"/>
              </a:spcAft>
              <a:defRPr/>
            </a:lvl9pPr>
          </a:lstStyle>
          <a:p>
            <a:endParaRPr dirty="0"/>
          </a:p>
        </p:txBody>
      </p:sp>
      <p:sp>
        <p:nvSpPr>
          <p:cNvPr id="168" name="Shape 168"/>
          <p:cNvSpPr txBox="1">
            <a:spLocks noGrp="1"/>
          </p:cNvSpPr>
          <p:nvPr>
            <p:ph type="body" idx="1"/>
          </p:nvPr>
        </p:nvSpPr>
        <p:spPr>
          <a:xfrm>
            <a:off x="650081" y="1464468"/>
            <a:ext cx="7836750" cy="3207599"/>
          </a:xfrm>
          <a:prstGeom prst="rect">
            <a:avLst/>
          </a:prstGeom>
          <a:noFill/>
          <a:ln>
            <a:noFill/>
          </a:ln>
        </p:spPr>
        <p:txBody>
          <a:bodyPr lIns="51425" tIns="51425" rIns="51425" bIns="51425" anchor="t" anchorCtr="0"/>
          <a:lstStyle>
            <a:lvl1pPr marL="696913" lvl="0" indent="-328613" algn="l" rtl="0">
              <a:spcBef>
                <a:spcPts val="2000"/>
              </a:spcBef>
              <a:spcAft>
                <a:spcPts val="0"/>
              </a:spcAft>
              <a:buClr>
                <a:schemeClr val="lt1"/>
              </a:buClr>
              <a:buFont typeface="Cabin"/>
              <a:buChar char="•"/>
              <a:tabLst/>
              <a:defRPr sz="2800"/>
            </a:lvl1pPr>
            <a:lvl2pPr marL="558800" lvl="1" indent="-25400" algn="l" rtl="0">
              <a:spcBef>
                <a:spcPts val="2000"/>
              </a:spcBef>
              <a:spcAft>
                <a:spcPts val="0"/>
              </a:spcAft>
              <a:buClr>
                <a:schemeClr val="lt1"/>
              </a:buClr>
              <a:buFont typeface="Cabin"/>
              <a:buChar char="•"/>
              <a:defRPr/>
            </a:lvl2pPr>
            <a:lvl3pPr marL="723900" lvl="2" indent="-25400" algn="l" rtl="0">
              <a:spcBef>
                <a:spcPts val="2000"/>
              </a:spcBef>
              <a:spcAft>
                <a:spcPts val="0"/>
              </a:spcAft>
              <a:buClr>
                <a:schemeClr val="lt1"/>
              </a:buClr>
              <a:buFont typeface="Cabin"/>
              <a:buChar char="•"/>
              <a:defRPr/>
            </a:lvl3pPr>
            <a:lvl4pPr marL="901700" lvl="3" indent="-38100" algn="l" rtl="0">
              <a:spcBef>
                <a:spcPts val="2000"/>
              </a:spcBef>
              <a:spcAft>
                <a:spcPts val="0"/>
              </a:spcAft>
              <a:buClr>
                <a:schemeClr val="lt1"/>
              </a:buClr>
              <a:buFont typeface="Cabin"/>
              <a:buChar char="•"/>
              <a:defRPr/>
            </a:lvl4pPr>
            <a:lvl5pPr marL="1066800" lvl="4" indent="-38100" algn="l" rtl="0">
              <a:spcBef>
                <a:spcPts val="2000"/>
              </a:spcBef>
              <a:spcAft>
                <a:spcPts val="0"/>
              </a:spcAft>
              <a:buClr>
                <a:schemeClr val="lt1"/>
              </a:buClr>
              <a:buFont typeface="Cabin"/>
              <a:buChar char="•"/>
              <a:defRPr/>
            </a:lvl5pPr>
            <a:lvl6pPr marL="1320800" lvl="5" indent="-38100" algn="l" rtl="0">
              <a:spcBef>
                <a:spcPts val="2000"/>
              </a:spcBef>
              <a:spcAft>
                <a:spcPts val="0"/>
              </a:spcAft>
              <a:buClr>
                <a:schemeClr val="lt1"/>
              </a:buClr>
              <a:buFont typeface="Cabin"/>
              <a:buChar char="•"/>
              <a:defRPr/>
            </a:lvl6pPr>
            <a:lvl7pPr marL="1574800" lvl="6" indent="-25400" algn="l" rtl="0">
              <a:spcBef>
                <a:spcPts val="2000"/>
              </a:spcBef>
              <a:spcAft>
                <a:spcPts val="0"/>
              </a:spcAft>
              <a:buClr>
                <a:schemeClr val="lt1"/>
              </a:buClr>
              <a:buFont typeface="Cabin"/>
              <a:buChar char="•"/>
              <a:defRPr/>
            </a:lvl7pPr>
            <a:lvl8pPr marL="1841500" lvl="7" indent="-38100" algn="l" rtl="0">
              <a:spcBef>
                <a:spcPts val="2000"/>
              </a:spcBef>
              <a:spcAft>
                <a:spcPts val="0"/>
              </a:spcAft>
              <a:buClr>
                <a:schemeClr val="lt1"/>
              </a:buClr>
              <a:buFont typeface="Cabin"/>
              <a:buChar char="•"/>
              <a:defRPr/>
            </a:lvl8pPr>
            <a:lvl9pPr marL="2095500" lvl="8" indent="-38100" algn="l" rtl="0">
              <a:spcBef>
                <a:spcPts val="2000"/>
              </a:spcBef>
              <a:spcAft>
                <a:spcPts val="0"/>
              </a:spcAft>
              <a:buClr>
                <a:schemeClr val="lt1"/>
              </a:buClr>
              <a:buFont typeface="Cabin"/>
              <a:buChar char="•"/>
              <a:defRPr/>
            </a:lvl9pPr>
          </a:lstStyle>
          <a:p>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Shape 166"/>
        <p:cNvGrpSpPr/>
        <p:nvPr/>
      </p:nvGrpSpPr>
      <p:grpSpPr>
        <a:xfrm>
          <a:off x="0" y="0"/>
          <a:ext cx="0" cy="0"/>
          <a:chOff x="0" y="0"/>
          <a:chExt cx="0" cy="0"/>
        </a:xfrm>
      </p:grpSpPr>
      <p:sp>
        <p:nvSpPr>
          <p:cNvPr id="167" name="Shape 167"/>
          <p:cNvSpPr txBox="1">
            <a:spLocks noGrp="1"/>
          </p:cNvSpPr>
          <p:nvPr>
            <p:ph type="title"/>
          </p:nvPr>
        </p:nvSpPr>
        <p:spPr>
          <a:xfrm>
            <a:off x="650081" y="437989"/>
            <a:ext cx="7836750" cy="990703"/>
          </a:xfrm>
          <a:prstGeom prst="rect">
            <a:avLst/>
          </a:prstGeom>
          <a:noFill/>
          <a:ln>
            <a:noFill/>
          </a:ln>
        </p:spPr>
        <p:txBody>
          <a:bodyPr lIns="51425" tIns="51425" rIns="51425" bIns="51425" anchor="ctr" anchorCtr="0"/>
          <a:lstStyle>
            <a:lvl1pPr lvl="0" algn="ctr" rtl="0">
              <a:spcBef>
                <a:spcPts val="0"/>
              </a:spcBef>
              <a:spcAft>
                <a:spcPts val="0"/>
              </a:spcAft>
              <a:defRPr sz="4000">
                <a:solidFill>
                  <a:srgbClr val="FFFF00"/>
                </a:solidFill>
              </a:defRPr>
            </a:lvl1pPr>
            <a:lvl2pPr lvl="1" algn="ctr" rtl="0">
              <a:spcBef>
                <a:spcPts val="0"/>
              </a:spcBef>
              <a:spcAft>
                <a:spcPts val="0"/>
              </a:spcAft>
              <a:defRPr/>
            </a:lvl2pPr>
            <a:lvl3pPr lvl="2" algn="ctr" rtl="0">
              <a:spcBef>
                <a:spcPts val="0"/>
              </a:spcBef>
              <a:spcAft>
                <a:spcPts val="0"/>
              </a:spcAft>
              <a:defRPr/>
            </a:lvl3pPr>
            <a:lvl4pPr lvl="3" algn="ctr" rtl="0">
              <a:spcBef>
                <a:spcPts val="0"/>
              </a:spcBef>
              <a:spcAft>
                <a:spcPts val="0"/>
              </a:spcAft>
              <a:defRPr/>
            </a:lvl4pPr>
            <a:lvl5pPr lvl="4" algn="ctr" rtl="0">
              <a:spcBef>
                <a:spcPts val="0"/>
              </a:spcBef>
              <a:spcAft>
                <a:spcPts val="0"/>
              </a:spcAft>
              <a:defRPr/>
            </a:lvl5pPr>
            <a:lvl6pPr marL="254000" lvl="5" algn="ctr" rtl="0">
              <a:spcBef>
                <a:spcPts val="0"/>
              </a:spcBef>
              <a:spcAft>
                <a:spcPts val="0"/>
              </a:spcAft>
              <a:defRPr/>
            </a:lvl6pPr>
            <a:lvl7pPr marL="520700" lvl="6" algn="ctr" rtl="0">
              <a:spcBef>
                <a:spcPts val="0"/>
              </a:spcBef>
              <a:spcAft>
                <a:spcPts val="0"/>
              </a:spcAft>
              <a:defRPr/>
            </a:lvl7pPr>
            <a:lvl8pPr marL="774700" lvl="7" algn="ctr" rtl="0">
              <a:spcBef>
                <a:spcPts val="0"/>
              </a:spcBef>
              <a:spcAft>
                <a:spcPts val="0"/>
              </a:spcAft>
              <a:defRPr/>
            </a:lvl8pPr>
            <a:lvl9pPr marL="1028700" lvl="8" algn="ctr" rtl="0">
              <a:spcBef>
                <a:spcPts val="0"/>
              </a:spcBef>
              <a:spcAft>
                <a:spcPts val="0"/>
              </a:spcAft>
              <a:defRPr/>
            </a:lvl9pPr>
          </a:lstStyle>
          <a:p>
            <a:endParaRPr dirty="0"/>
          </a:p>
        </p:txBody>
      </p:sp>
    </p:spTree>
    <p:extLst>
      <p:ext uri="{BB962C8B-B14F-4D97-AF65-F5344CB8AC3E}">
        <p14:creationId xmlns:p14="http://schemas.microsoft.com/office/powerpoint/2010/main" val="2832090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Shape 166"/>
        <p:cNvGrpSpPr/>
        <p:nvPr/>
      </p:nvGrpSpPr>
      <p:grpSpPr>
        <a:xfrm>
          <a:off x="0" y="0"/>
          <a:ext cx="0" cy="0"/>
          <a:chOff x="0" y="0"/>
          <a:chExt cx="0" cy="0"/>
        </a:xfrm>
      </p:grpSpPr>
    </p:spTree>
    <p:extLst>
      <p:ext uri="{BB962C8B-B14F-4D97-AF65-F5344CB8AC3E}">
        <p14:creationId xmlns:p14="http://schemas.microsoft.com/office/powerpoint/2010/main" val="103684130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50"/>
        <p:cNvGrpSpPr/>
        <p:nvPr/>
      </p:nvGrpSpPr>
      <p:grpSpPr>
        <a:xfrm>
          <a:off x="0" y="0"/>
          <a:ext cx="0" cy="0"/>
          <a:chOff x="0" y="0"/>
          <a:chExt cx="0" cy="0"/>
        </a:xfrm>
      </p:grpSpPr>
      <p:sp>
        <p:nvSpPr>
          <p:cNvPr id="51" name="Shape 51"/>
          <p:cNvSpPr txBox="1">
            <a:spLocks noGrp="1"/>
          </p:cNvSpPr>
          <p:nvPr>
            <p:ph type="title"/>
          </p:nvPr>
        </p:nvSpPr>
        <p:spPr>
          <a:xfrm>
            <a:off x="650081" y="864393"/>
            <a:ext cx="7836693" cy="1735930"/>
          </a:xfrm>
          <a:prstGeom prst="rect">
            <a:avLst/>
          </a:prstGeom>
          <a:noFill/>
          <a:ln>
            <a:noFill/>
          </a:ln>
        </p:spPr>
        <p:txBody>
          <a:bodyPr lIns="51425" tIns="51425" rIns="51425" bIns="51425" anchor="b" anchorCtr="0"/>
          <a:lstStyle>
            <a:lvl1pPr marL="0" marR="0" lvl="0" indent="0" algn="ctr" rtl="0">
              <a:lnSpc>
                <a:spcPct val="100000"/>
              </a:lnSpc>
              <a:spcBef>
                <a:spcPts val="0"/>
              </a:spcBef>
              <a:spcAft>
                <a:spcPts val="0"/>
              </a:spcAft>
              <a:buClr>
                <a:srgbClr val="000000"/>
              </a:buClr>
              <a:buSzPct val="100000"/>
              <a:buFont typeface="Arial"/>
              <a:buNone/>
              <a:defRPr sz="800" b="0" i="0" u="none" strike="noStrike" cap="none">
                <a:solidFill>
                  <a:srgbClr val="000000"/>
                </a:solidFill>
                <a:latin typeface="Arial"/>
                <a:ea typeface="Arial"/>
                <a:cs typeface="Arial"/>
                <a:sym typeface="Arial"/>
              </a:defRPr>
            </a:lvl1pPr>
            <a:lvl2pPr marL="0" marR="0" lvl="1" indent="0" algn="ctr" rtl="0">
              <a:lnSpc>
                <a:spcPct val="100000"/>
              </a:lnSpc>
              <a:spcBef>
                <a:spcPts val="0"/>
              </a:spcBef>
              <a:spcAft>
                <a:spcPts val="0"/>
              </a:spcAft>
              <a:buClr>
                <a:srgbClr val="000000"/>
              </a:buClr>
              <a:buSzPct val="100000"/>
              <a:buFont typeface="Arial"/>
              <a:buNone/>
              <a:defRPr sz="800" b="0" i="0" u="none" strike="noStrike" cap="none">
                <a:solidFill>
                  <a:srgbClr val="000000"/>
                </a:solidFill>
                <a:latin typeface="Arial"/>
                <a:ea typeface="Arial"/>
                <a:cs typeface="Arial"/>
                <a:sym typeface="Arial"/>
              </a:defRPr>
            </a:lvl2pPr>
            <a:lvl3pPr marL="0" marR="0" lvl="2" indent="0" algn="ctr" rtl="0">
              <a:spcBef>
                <a:spcPts val="0"/>
              </a:spcBef>
              <a:spcAft>
                <a:spcPts val="0"/>
              </a:spcAft>
              <a:buSzPct val="80000"/>
              <a:defRPr sz="1000" b="0" i="0" u="none" strike="noStrike" cap="none"/>
            </a:lvl3pPr>
            <a:lvl4pPr marL="0" marR="0" lvl="3" indent="0" algn="ctr" rtl="0">
              <a:spcBef>
                <a:spcPts val="0"/>
              </a:spcBef>
              <a:spcAft>
                <a:spcPts val="0"/>
              </a:spcAft>
              <a:buSzPct val="80000"/>
              <a:defRPr sz="1000" b="0" i="0" u="none" strike="noStrike" cap="none"/>
            </a:lvl4pPr>
            <a:lvl5pPr marL="0" marR="0" lvl="4" indent="0" algn="ctr" rtl="0">
              <a:spcBef>
                <a:spcPts val="0"/>
              </a:spcBef>
              <a:spcAft>
                <a:spcPts val="0"/>
              </a:spcAft>
              <a:buSzPct val="80000"/>
              <a:defRPr sz="1000" b="0" i="0" u="none" strike="noStrike" cap="none"/>
            </a:lvl5pPr>
            <a:lvl6pPr marL="254000" marR="0" lvl="5" indent="0" algn="ctr" rtl="0">
              <a:spcBef>
                <a:spcPts val="0"/>
              </a:spcBef>
              <a:spcAft>
                <a:spcPts val="0"/>
              </a:spcAft>
              <a:buSzPct val="80000"/>
              <a:defRPr sz="1000" b="0" i="0" u="none" strike="noStrike" cap="none"/>
            </a:lvl6pPr>
            <a:lvl7pPr marL="520700" marR="0" lvl="6" indent="0" algn="ctr" rtl="0">
              <a:spcBef>
                <a:spcPts val="0"/>
              </a:spcBef>
              <a:spcAft>
                <a:spcPts val="0"/>
              </a:spcAft>
              <a:buSzPct val="80000"/>
              <a:defRPr sz="1000" b="0" i="0" u="none" strike="noStrike" cap="none"/>
            </a:lvl7pPr>
            <a:lvl8pPr marL="774700" marR="0" lvl="7" indent="0" algn="ctr" rtl="0">
              <a:spcBef>
                <a:spcPts val="0"/>
              </a:spcBef>
              <a:spcAft>
                <a:spcPts val="0"/>
              </a:spcAft>
              <a:buSzPct val="80000"/>
              <a:defRPr sz="1000" b="0" i="0" u="none" strike="noStrike" cap="none"/>
            </a:lvl8pPr>
            <a:lvl9pPr marL="1028700" marR="0" lvl="8" indent="0" algn="ctr" rtl="0">
              <a:spcBef>
                <a:spcPts val="0"/>
              </a:spcBef>
              <a:spcAft>
                <a:spcPts val="0"/>
              </a:spcAft>
              <a:buSzPct val="80000"/>
              <a:defRPr sz="1000" b="0" i="0" u="none" strike="noStrike" cap="none"/>
            </a:lvl9pPr>
          </a:lstStyle>
          <a:p>
            <a:endParaRPr dirty="0"/>
          </a:p>
        </p:txBody>
      </p:sp>
      <p:sp>
        <p:nvSpPr>
          <p:cNvPr id="52" name="Shape 52"/>
          <p:cNvSpPr txBox="1">
            <a:spLocks noGrp="1"/>
          </p:cNvSpPr>
          <p:nvPr>
            <p:ph type="body" idx="1"/>
          </p:nvPr>
        </p:nvSpPr>
        <p:spPr>
          <a:xfrm>
            <a:off x="650081" y="2650331"/>
            <a:ext cx="7836693" cy="592931"/>
          </a:xfrm>
          <a:prstGeom prst="rect">
            <a:avLst/>
          </a:prstGeom>
          <a:noFill/>
          <a:ln>
            <a:noFill/>
          </a:ln>
        </p:spPr>
        <p:txBody>
          <a:bodyPr lIns="51425" tIns="51425" rIns="51425" bIns="51425" anchor="t" anchorCtr="0"/>
          <a:lstStyle>
            <a:lvl1pPr marL="190500" marR="0" lvl="0" indent="-190500" algn="ctr" rtl="0">
              <a:lnSpc>
                <a:spcPct val="100000"/>
              </a:lnSpc>
              <a:spcBef>
                <a:spcPts val="0"/>
              </a:spcBef>
              <a:spcAft>
                <a:spcPts val="0"/>
              </a:spcAft>
              <a:buClr>
                <a:srgbClr val="000000"/>
              </a:buClr>
              <a:buSzPct val="100000"/>
              <a:buFont typeface="Arial"/>
              <a:buNone/>
              <a:defRPr sz="800" b="0" i="0" u="none" strike="noStrike" cap="none">
                <a:solidFill>
                  <a:srgbClr val="000000"/>
                </a:solidFill>
                <a:latin typeface="Arial"/>
                <a:ea typeface="Arial"/>
                <a:cs typeface="Arial"/>
                <a:sym typeface="Arial"/>
              </a:defRPr>
            </a:lvl1pPr>
            <a:lvl2pPr marL="419100" marR="0" lvl="1" indent="-165100" algn="ctr" rtl="0">
              <a:lnSpc>
                <a:spcPct val="100000"/>
              </a:lnSpc>
              <a:spcBef>
                <a:spcPts val="0"/>
              </a:spcBef>
              <a:spcAft>
                <a:spcPts val="0"/>
              </a:spcAft>
              <a:buClr>
                <a:srgbClr val="000000"/>
              </a:buClr>
              <a:buSzPct val="100000"/>
              <a:buFont typeface="Arial"/>
              <a:buNone/>
              <a:defRPr sz="800" b="0" i="0" u="none" strike="noStrike" cap="none">
                <a:solidFill>
                  <a:srgbClr val="000000"/>
                </a:solidFill>
                <a:latin typeface="Arial"/>
                <a:ea typeface="Arial"/>
                <a:cs typeface="Arial"/>
                <a:sym typeface="Arial"/>
              </a:defRPr>
            </a:lvl2pPr>
            <a:lvl3pPr marL="647700" marR="0" lvl="2" indent="-127000" algn="ctr" rtl="0">
              <a:lnSpc>
                <a:spcPct val="100000"/>
              </a:lnSpc>
              <a:spcBef>
                <a:spcPts val="0"/>
              </a:spcBef>
              <a:spcAft>
                <a:spcPts val="0"/>
              </a:spcAft>
              <a:buClr>
                <a:srgbClr val="000000"/>
              </a:buClr>
              <a:buSzPct val="100000"/>
              <a:buFont typeface="Arial"/>
              <a:buNone/>
              <a:defRPr sz="800" b="0" i="0" u="none" strike="noStrike" cap="none">
                <a:solidFill>
                  <a:srgbClr val="000000"/>
                </a:solidFill>
                <a:latin typeface="Arial"/>
                <a:ea typeface="Arial"/>
                <a:cs typeface="Arial"/>
                <a:sym typeface="Arial"/>
              </a:defRPr>
            </a:lvl3pPr>
            <a:lvl4pPr marL="901700" marR="0" lvl="3" indent="-127000" algn="ctr" rtl="0">
              <a:lnSpc>
                <a:spcPct val="100000"/>
              </a:lnSpc>
              <a:spcBef>
                <a:spcPts val="0"/>
              </a:spcBef>
              <a:spcAft>
                <a:spcPts val="0"/>
              </a:spcAft>
              <a:buClr>
                <a:srgbClr val="000000"/>
              </a:buClr>
              <a:buSzPct val="100000"/>
              <a:buFont typeface="Arial"/>
              <a:buNone/>
              <a:defRPr sz="800" b="0" i="0" u="none" strike="noStrike" cap="none">
                <a:solidFill>
                  <a:srgbClr val="000000"/>
                </a:solidFill>
                <a:latin typeface="Arial"/>
                <a:ea typeface="Arial"/>
                <a:cs typeface="Arial"/>
                <a:sym typeface="Arial"/>
              </a:defRPr>
            </a:lvl4pPr>
            <a:lvl5pPr marL="1155700" marR="0" lvl="4" indent="-127000" algn="ctr" rtl="0">
              <a:lnSpc>
                <a:spcPct val="100000"/>
              </a:lnSpc>
              <a:spcBef>
                <a:spcPts val="0"/>
              </a:spcBef>
              <a:spcAft>
                <a:spcPts val="0"/>
              </a:spcAft>
              <a:buClr>
                <a:srgbClr val="000000"/>
              </a:buClr>
              <a:buSzPct val="100000"/>
              <a:buFont typeface="Arial"/>
              <a:buNone/>
              <a:defRPr sz="800" b="0" i="0" u="none" strike="noStrike" cap="none">
                <a:solidFill>
                  <a:srgbClr val="000000"/>
                </a:solidFill>
                <a:latin typeface="Arial"/>
                <a:ea typeface="Arial"/>
                <a:cs typeface="Arial"/>
                <a:sym typeface="Arial"/>
              </a:defRPr>
            </a:lvl5pPr>
            <a:lvl6pPr marL="254000" marR="0" lvl="5" indent="0" algn="ctr" rtl="0">
              <a:lnSpc>
                <a:spcPct val="100000"/>
              </a:lnSpc>
              <a:spcBef>
                <a:spcPts val="0"/>
              </a:spcBef>
              <a:spcAft>
                <a:spcPts val="0"/>
              </a:spcAft>
              <a:buClr>
                <a:srgbClr val="000000"/>
              </a:buClr>
              <a:buSzPct val="100000"/>
              <a:buFont typeface="Arial"/>
              <a:buNone/>
              <a:defRPr sz="800" b="0" i="0" u="none" strike="noStrike" cap="none">
                <a:solidFill>
                  <a:srgbClr val="000000"/>
                </a:solidFill>
                <a:latin typeface="Arial"/>
                <a:ea typeface="Arial"/>
                <a:cs typeface="Arial"/>
                <a:sym typeface="Arial"/>
              </a:defRPr>
            </a:lvl6pPr>
            <a:lvl7pPr marL="520700" marR="0" lvl="6" indent="0" algn="ctr" rtl="0">
              <a:lnSpc>
                <a:spcPct val="100000"/>
              </a:lnSpc>
              <a:spcBef>
                <a:spcPts val="0"/>
              </a:spcBef>
              <a:spcAft>
                <a:spcPts val="0"/>
              </a:spcAft>
              <a:buClr>
                <a:srgbClr val="000000"/>
              </a:buClr>
              <a:buSzPct val="100000"/>
              <a:buFont typeface="Arial"/>
              <a:buNone/>
              <a:defRPr sz="800" b="0" i="0" u="none" strike="noStrike" cap="none">
                <a:solidFill>
                  <a:srgbClr val="000000"/>
                </a:solidFill>
                <a:latin typeface="Arial"/>
                <a:ea typeface="Arial"/>
                <a:cs typeface="Arial"/>
                <a:sym typeface="Arial"/>
              </a:defRPr>
            </a:lvl7pPr>
            <a:lvl8pPr marL="774700" marR="0" lvl="7" indent="0" algn="ctr" rtl="0">
              <a:lnSpc>
                <a:spcPct val="100000"/>
              </a:lnSpc>
              <a:spcBef>
                <a:spcPts val="0"/>
              </a:spcBef>
              <a:spcAft>
                <a:spcPts val="0"/>
              </a:spcAft>
              <a:buClr>
                <a:srgbClr val="000000"/>
              </a:buClr>
              <a:buSzPct val="100000"/>
              <a:buFont typeface="Arial"/>
              <a:buNone/>
              <a:defRPr sz="800" b="0" i="0" u="none" strike="noStrike" cap="none">
                <a:solidFill>
                  <a:srgbClr val="000000"/>
                </a:solidFill>
                <a:latin typeface="Arial"/>
                <a:ea typeface="Arial"/>
                <a:cs typeface="Arial"/>
                <a:sym typeface="Arial"/>
              </a:defRPr>
            </a:lvl8pPr>
            <a:lvl9pPr marL="1028700" marR="0" lvl="8" indent="0" algn="ctr" rtl="0">
              <a:lnSpc>
                <a:spcPct val="100000"/>
              </a:lnSpc>
              <a:spcBef>
                <a:spcPts val="0"/>
              </a:spcBef>
              <a:spcAft>
                <a:spcPts val="0"/>
              </a:spcAft>
              <a:buClr>
                <a:srgbClr val="000000"/>
              </a:buClr>
              <a:buSzPct val="100000"/>
              <a:buFont typeface="Arial"/>
              <a:buNone/>
              <a:defRPr sz="800" b="0" i="0" u="none" strike="noStrike" cap="none">
                <a:solidFill>
                  <a:srgbClr val="000000"/>
                </a:solidFill>
                <a:latin typeface="Arial"/>
                <a:ea typeface="Arial"/>
                <a:cs typeface="Arial"/>
                <a:sym typeface="Arial"/>
              </a:defRPr>
            </a:lvl9pPr>
          </a:lstStyle>
          <a:p>
            <a:endParaRPr/>
          </a:p>
        </p:txBody>
      </p:sp>
      <p:sp>
        <p:nvSpPr>
          <p:cNvPr id="8" name="Rectangle 3"/>
          <p:cNvSpPr>
            <a:spLocks noChangeArrowheads="1"/>
          </p:cNvSpPr>
          <p:nvPr userDrawn="1"/>
        </p:nvSpPr>
        <p:spPr bwMode="auto">
          <a:xfrm>
            <a:off x="0" y="4675695"/>
            <a:ext cx="9144000" cy="467805"/>
          </a:xfrm>
          <a:prstGeom prst="rect">
            <a:avLst/>
          </a:prstGeom>
          <a:solidFill>
            <a:schemeClr val="bg2"/>
          </a:solidFill>
          <a:ln>
            <a:noFill/>
          </a:ln>
          <a:extLst/>
        </p:spPr>
        <p:txBody>
          <a:bodyPr/>
          <a:lstStyle>
            <a:lvl1pPr algn="ctr">
              <a:defRPr sz="2000">
                <a:solidFill>
                  <a:srgbClr val="FFFFFF"/>
                </a:solidFill>
                <a:latin typeface="Gill Sans" charset="0"/>
                <a:ea typeface="ヒラギノ角ゴ ProN W3" charset="-128"/>
                <a:sym typeface="Gill Sans" charset="0"/>
              </a:defRPr>
            </a:lvl1pPr>
            <a:lvl2pPr marL="742950" indent="-285750" algn="ctr">
              <a:defRPr sz="2000">
                <a:solidFill>
                  <a:srgbClr val="FFFFFF"/>
                </a:solidFill>
                <a:latin typeface="Gill Sans" charset="0"/>
                <a:ea typeface="ヒラギノ角ゴ ProN W3" charset="-128"/>
                <a:sym typeface="Gill Sans" charset="0"/>
              </a:defRPr>
            </a:lvl2pPr>
            <a:lvl3pPr marL="1143000" indent="-228600" algn="ctr">
              <a:defRPr sz="2000">
                <a:solidFill>
                  <a:srgbClr val="FFFFFF"/>
                </a:solidFill>
                <a:latin typeface="Gill Sans" charset="0"/>
                <a:ea typeface="ヒラギノ角ゴ ProN W3" charset="-128"/>
                <a:sym typeface="Gill Sans" charset="0"/>
              </a:defRPr>
            </a:lvl3pPr>
            <a:lvl4pPr marL="1600200" indent="-228600" algn="ctr">
              <a:defRPr sz="2000">
                <a:solidFill>
                  <a:srgbClr val="FFFFFF"/>
                </a:solidFill>
                <a:latin typeface="Gill Sans" charset="0"/>
                <a:ea typeface="ヒラギノ角ゴ ProN W3" charset="-128"/>
                <a:sym typeface="Gill Sans" charset="0"/>
              </a:defRPr>
            </a:lvl4pPr>
            <a:lvl5pPr marL="2057400" indent="-228600" algn="ctr">
              <a:defRPr sz="20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20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20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20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2000">
                <a:solidFill>
                  <a:srgbClr val="FFFFFF"/>
                </a:solidFill>
                <a:latin typeface="Gill Sans" charset="0"/>
                <a:ea typeface="ヒラギノ角ゴ ProN W3" charset="-128"/>
                <a:sym typeface="Gill Sans" charset="0"/>
              </a:defRPr>
            </a:lvl9pPr>
          </a:lstStyle>
          <a:p>
            <a:pPr eaLnBrk="1" hangingPunct="1">
              <a:defRPr/>
            </a:pPr>
            <a:endParaRPr lang="en-US" altLang="en-US" sz="3600" smtClean="0"/>
          </a:p>
        </p:txBody>
      </p:sp>
      <p:sp>
        <p:nvSpPr>
          <p:cNvPr id="9" name="Rectangle 3"/>
          <p:cNvSpPr>
            <a:spLocks noChangeArrowheads="1"/>
          </p:cNvSpPr>
          <p:nvPr userDrawn="1"/>
        </p:nvSpPr>
        <p:spPr bwMode="auto">
          <a:xfrm>
            <a:off x="0" y="-27574"/>
            <a:ext cx="9144000" cy="467805"/>
          </a:xfrm>
          <a:prstGeom prst="rect">
            <a:avLst/>
          </a:prstGeom>
          <a:solidFill>
            <a:schemeClr val="bg2"/>
          </a:solidFill>
          <a:ln>
            <a:noFill/>
          </a:ln>
          <a:extLst/>
        </p:spPr>
        <p:txBody>
          <a:bodyPr/>
          <a:lstStyle>
            <a:lvl1pPr algn="ctr">
              <a:defRPr sz="2000">
                <a:solidFill>
                  <a:srgbClr val="FFFFFF"/>
                </a:solidFill>
                <a:latin typeface="Gill Sans" charset="0"/>
                <a:ea typeface="ヒラギノ角ゴ ProN W3" charset="-128"/>
                <a:sym typeface="Gill Sans" charset="0"/>
              </a:defRPr>
            </a:lvl1pPr>
            <a:lvl2pPr marL="742950" indent="-285750" algn="ctr">
              <a:defRPr sz="2000">
                <a:solidFill>
                  <a:srgbClr val="FFFFFF"/>
                </a:solidFill>
                <a:latin typeface="Gill Sans" charset="0"/>
                <a:ea typeface="ヒラギノ角ゴ ProN W3" charset="-128"/>
                <a:sym typeface="Gill Sans" charset="0"/>
              </a:defRPr>
            </a:lvl2pPr>
            <a:lvl3pPr marL="1143000" indent="-228600" algn="ctr">
              <a:defRPr sz="2000">
                <a:solidFill>
                  <a:srgbClr val="FFFFFF"/>
                </a:solidFill>
                <a:latin typeface="Gill Sans" charset="0"/>
                <a:ea typeface="ヒラギノ角ゴ ProN W3" charset="-128"/>
                <a:sym typeface="Gill Sans" charset="0"/>
              </a:defRPr>
            </a:lvl3pPr>
            <a:lvl4pPr marL="1600200" indent="-228600" algn="ctr">
              <a:defRPr sz="2000">
                <a:solidFill>
                  <a:srgbClr val="FFFFFF"/>
                </a:solidFill>
                <a:latin typeface="Gill Sans" charset="0"/>
                <a:ea typeface="ヒラギノ角ゴ ProN W3" charset="-128"/>
                <a:sym typeface="Gill Sans" charset="0"/>
              </a:defRPr>
            </a:lvl4pPr>
            <a:lvl5pPr marL="2057400" indent="-228600" algn="ctr">
              <a:defRPr sz="20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20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20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20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2000">
                <a:solidFill>
                  <a:srgbClr val="FFFFFF"/>
                </a:solidFill>
                <a:latin typeface="Gill Sans" charset="0"/>
                <a:ea typeface="ヒラギノ角ゴ ProN W3" charset="-128"/>
                <a:sym typeface="Gill Sans" charset="0"/>
              </a:defRPr>
            </a:lvl9pPr>
          </a:lstStyle>
          <a:p>
            <a:pPr eaLnBrk="1" hangingPunct="1">
              <a:defRPr/>
            </a:pPr>
            <a:endParaRPr lang="en-US" altLang="en-US" sz="3600" smtClean="0"/>
          </a:p>
        </p:txBody>
      </p:sp>
    </p:spTree>
  </p:cSld>
  <p:clrMap bg1="lt1" tx1="dk1" bg2="dk2" tx2="lt2" accent1="accent1" accent2="accent2" accent3="accent3" accent4="accent4" accent5="accent5" accent6="accent6" hlink="hlink" folHlink="folHlink"/>
  <p:sldLayoutIdLst>
    <p:sldLayoutId id="2147483659" r:id="rId1"/>
    <p:sldLayoutId id="2147483691" r:id="rId2"/>
    <p:sldLayoutId id="2147483704" r:id="rId3"/>
    <p:sldLayoutId id="2147483705" r:id="rId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4800" b="0" i="0" u="none" strike="noStrike" cap="none">
          <a:solidFill>
            <a:srgbClr val="FFFF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jp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10.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10.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hyperlink" Target="http://en.wikipedia.org/wiki/Database_administrator"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hyperlink" Target="http://en.wikipedia.org/wiki/Database_model"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6.xml.rels><?xml version="1.0" encoding="UTF-8" standalone="yes"?>
<Relationships xmlns="http://schemas.openxmlformats.org/package/2006/relationships"><Relationship Id="rId11" Type="http://schemas.openxmlformats.org/officeDocument/2006/relationships/image" Target="../media/image18.png"/><Relationship Id="rId12" Type="http://schemas.openxmlformats.org/officeDocument/2006/relationships/image" Target="../media/image19.png"/><Relationship Id="rId13" Type="http://schemas.openxmlformats.org/officeDocument/2006/relationships/image" Target="../media/image20.png"/><Relationship Id="rId14" Type="http://schemas.openxmlformats.org/officeDocument/2006/relationships/image" Target="../media/image21.png"/><Relationship Id="rId15" Type="http://schemas.openxmlformats.org/officeDocument/2006/relationships/image" Target="../media/image22.png"/><Relationship Id="rId16" Type="http://schemas.openxmlformats.org/officeDocument/2006/relationships/image" Target="../media/image23.png"/><Relationship Id="rId17" Type="http://schemas.openxmlformats.org/officeDocument/2006/relationships/image" Target="../media/image24.png"/><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hyperlink" Target="http://www.sqlite.org/famous.html" TargetMode="External"/><Relationship Id="rId4" Type="http://schemas.openxmlformats.org/officeDocument/2006/relationships/image" Target="../media/image11.png"/><Relationship Id="rId5" Type="http://schemas.openxmlformats.org/officeDocument/2006/relationships/image" Target="../media/image12.png"/><Relationship Id="rId6" Type="http://schemas.openxmlformats.org/officeDocument/2006/relationships/image" Target="../media/image13.png"/><Relationship Id="rId7" Type="http://schemas.openxmlformats.org/officeDocument/2006/relationships/image" Target="../media/image14.png"/><Relationship Id="rId8" Type="http://schemas.openxmlformats.org/officeDocument/2006/relationships/image" Target="../media/image15.png"/><Relationship Id="rId9" Type="http://schemas.openxmlformats.org/officeDocument/2006/relationships/image" Target="../media/image16.png"/><Relationship Id="rId10" Type="http://schemas.openxmlformats.org/officeDocument/2006/relationships/image" Target="../media/image1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2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hyperlink" Target="http://sqlitebrowser.org" TargetMode="External"/><Relationship Id="rId4" Type="http://schemas.openxmlformats.org/officeDocument/2006/relationships/image" Target="../media/image3.png"/><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2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2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hyperlink" Target="http://en.wikipedia.org/wiki/SQL"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29.png"/></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0.png"/><Relationship Id="rId5" Type="http://schemas.openxmlformats.org/officeDocument/2006/relationships/image" Target="../media/image10.jpg"/><Relationship Id="rId1" Type="http://schemas.openxmlformats.org/officeDocument/2006/relationships/slideLayout" Target="../slideLayouts/slideLayout4.xml"/><Relationship Id="rId2" Type="http://schemas.openxmlformats.org/officeDocument/2006/relationships/notesSlide" Target="../notesSlides/notesSlide2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 Id="rId3" Type="http://schemas.openxmlformats.org/officeDocument/2006/relationships/image" Target="../media/image31.png"/></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2.png"/><Relationship Id="rId5" Type="http://schemas.openxmlformats.org/officeDocument/2006/relationships/image" Target="../media/image10.jpg"/><Relationship Id="rId1" Type="http://schemas.openxmlformats.org/officeDocument/2006/relationships/slideLayout" Target="../slideLayouts/slideLayout4.xml"/><Relationship Id="rId2" Type="http://schemas.openxmlformats.org/officeDocument/2006/relationships/notesSlide" Target="../notesSlides/notesSlide26.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4" Type="http://schemas.openxmlformats.org/officeDocument/2006/relationships/image" Target="../media/image6.jpeg"/><Relationship Id="rId1" Type="http://schemas.openxmlformats.org/officeDocument/2006/relationships/slideLayout" Target="../slideLayouts/slideLayout2.xml"/><Relationship Id="rId2" Type="http://schemas.openxmlformats.org/officeDocument/2006/relationships/image" Target="../media/image4.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 Id="rId3" Type="http://schemas.openxmlformats.org/officeDocument/2006/relationships/image" Target="../media/image33.png"/></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image" Target="../media/image10.jpg"/><Relationship Id="rId1" Type="http://schemas.openxmlformats.org/officeDocument/2006/relationships/slideLayout" Target="../slideLayouts/slideLayout4.xml"/><Relationship Id="rId2" Type="http://schemas.openxmlformats.org/officeDocument/2006/relationships/notesSlide" Target="../notesSlides/notesSlide29.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 Id="rId3" Type="http://schemas.openxmlformats.org/officeDocument/2006/relationships/image" Target="../media/image3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 Id="rId3" Type="http://schemas.openxmlformats.org/officeDocument/2006/relationships/image" Target="../media/image3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4.xml"/><Relationship Id="rId3" Type="http://schemas.openxmlformats.org/officeDocument/2006/relationships/image" Target="../media/image3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jpe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hyperlink" Target="http://en.wikipedia.org/wiki/Relational_model"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9.xml"/><Relationship Id="rId3" Type="http://schemas.openxmlformats.org/officeDocument/2006/relationships/image" Target="../media/image38.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0.xml"/><Relationship Id="rId3" Type="http://schemas.openxmlformats.org/officeDocument/2006/relationships/image" Target="../media/image39.jp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2.xml"/><Relationship Id="rId3" Type="http://schemas.openxmlformats.org/officeDocument/2006/relationships/image" Target="../media/image40.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41.jpe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41.jpe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41.jpe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1.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hyperlink" Target="http://en.wikipedia.org/wiki/Relational_database" TargetMode="Externa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hyperlink" Target="http://en.wikipedia.org/wiki/Database_normalization" TargetMode="Externa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8.xml"/><Relationship Id="rId3" Type="http://schemas.openxmlformats.org/officeDocument/2006/relationships/image" Target="../media/image42.jpg"/></Relationships>
</file>

<file path=ppt/slides/_rels/slide53.xml.rels><?xml version="1.0" encoding="UTF-8" standalone="yes"?>
<Relationships xmlns="http://schemas.openxmlformats.org/package/2006/relationships"><Relationship Id="rId3" Type="http://schemas.openxmlformats.org/officeDocument/2006/relationships/image" Target="../media/image43.png"/><Relationship Id="rId4" Type="http://schemas.openxmlformats.org/officeDocument/2006/relationships/image" Target="../media/image44.png"/><Relationship Id="rId1" Type="http://schemas.openxmlformats.org/officeDocument/2006/relationships/slideLayout" Target="../slideLayouts/slideLayout3.xml"/><Relationship Id="rId2" Type="http://schemas.openxmlformats.org/officeDocument/2006/relationships/notesSlide" Target="../notesSlides/notesSlide49.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4.xml"/><Relationship Id="rId3" Type="http://schemas.openxmlformats.org/officeDocument/2006/relationships/image" Target="../media/image45.jp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7.xml"/><Relationship Id="rId3" Type="http://schemas.openxmlformats.org/officeDocument/2006/relationships/image" Target="../media/image46.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8.xml"/><Relationship Id="rId3" Type="http://schemas.openxmlformats.org/officeDocument/2006/relationships/image" Target="../media/image47.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9.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0.xml"/><Relationship Id="rId3" Type="http://schemas.openxmlformats.org/officeDocument/2006/relationships/image" Target="../media/image48.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1.xml"/><Relationship Id="rId3" Type="http://schemas.openxmlformats.org/officeDocument/2006/relationships/image" Target="../media/image49.png"/></Relationships>
</file>

<file path=ppt/slides/_rels/slide66.xml.rels><?xml version="1.0" encoding="UTF-8" standalone="yes"?>
<Relationships xmlns="http://schemas.openxmlformats.org/package/2006/relationships"><Relationship Id="rId3" Type="http://schemas.openxmlformats.org/officeDocument/2006/relationships/image" Target="../media/image49.png"/><Relationship Id="rId4" Type="http://schemas.openxmlformats.org/officeDocument/2006/relationships/image" Target="../media/image50.png"/><Relationship Id="rId5" Type="http://schemas.openxmlformats.org/officeDocument/2006/relationships/image" Target="../media/image10.jpg"/><Relationship Id="rId1" Type="http://schemas.openxmlformats.org/officeDocument/2006/relationships/slideLayout" Target="../slideLayouts/slideLayout4.xml"/><Relationship Id="rId2" Type="http://schemas.openxmlformats.org/officeDocument/2006/relationships/notesSlide" Target="../notesSlides/notesSlide6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3.xml"/><Relationship Id="rId3" Type="http://schemas.openxmlformats.org/officeDocument/2006/relationships/image" Target="../media/image51.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4.xml"/><Relationship Id="rId3" Type="http://schemas.openxmlformats.org/officeDocument/2006/relationships/image" Target="../media/image52.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5.xml"/><Relationship Id="rId3" Type="http://schemas.openxmlformats.org/officeDocument/2006/relationships/image" Target="../media/image53.png"/></Relationships>
</file>

<file path=ppt/slides/_rels/slide7.xml.rels><?xml version="1.0" encoding="UTF-8" standalone="yes"?>
<Relationships xmlns="http://schemas.openxmlformats.org/package/2006/relationships"><Relationship Id="rId3" Type="http://schemas.openxmlformats.org/officeDocument/2006/relationships/image" Target="../media/image8.jpg"/><Relationship Id="rId4" Type="http://schemas.openxmlformats.org/officeDocument/2006/relationships/hyperlink" Target="http://en.wikipedia.org/wiki/Row_(database)" TargetMode="External"/><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70.xml.rels><?xml version="1.0" encoding="UTF-8" standalone="yes"?>
<Relationships xmlns="http://schemas.openxmlformats.org/package/2006/relationships"><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image" Target="../media/image54.png"/><Relationship Id="rId6" Type="http://schemas.openxmlformats.org/officeDocument/2006/relationships/image" Target="../media/image53.png"/><Relationship Id="rId1" Type="http://schemas.openxmlformats.org/officeDocument/2006/relationships/slideLayout" Target="../slideLayouts/slideLayout4.xml"/><Relationship Id="rId2" Type="http://schemas.openxmlformats.org/officeDocument/2006/relationships/notesSlide" Target="../notesSlides/notesSlide66.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7.xml"/><Relationship Id="rId3" Type="http://schemas.openxmlformats.org/officeDocument/2006/relationships/hyperlink" Target="http://en.wikipedia.org/wiki/Join_(SQL)" TargetMode="Externa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s>
</file>

<file path=ppt/slides/_rels/slide74.xml.rels><?xml version="1.0" encoding="UTF-8" standalone="yes"?>
<Relationships xmlns="http://schemas.openxmlformats.org/package/2006/relationships"><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image" Target="../media/image55.png"/><Relationship Id="rId1" Type="http://schemas.openxmlformats.org/officeDocument/2006/relationships/slideLayout" Target="../slideLayouts/slideLayout4.xml"/><Relationship Id="rId2" Type="http://schemas.openxmlformats.org/officeDocument/2006/relationships/notesSlide" Target="../notesSlides/notesSlide70.xml"/></Relationships>
</file>

<file path=ppt/slides/_rels/slide75.xml.rels><?xml version="1.0" encoding="UTF-8" standalone="yes"?>
<Relationships xmlns="http://schemas.openxmlformats.org/package/2006/relationships"><Relationship Id="rId3" Type="http://schemas.openxmlformats.org/officeDocument/2006/relationships/image" Target="../media/image56.png"/><Relationship Id="rId4" Type="http://schemas.openxmlformats.org/officeDocument/2006/relationships/image" Target="../media/image43.png"/><Relationship Id="rId5" Type="http://schemas.openxmlformats.org/officeDocument/2006/relationships/image" Target="../media/image44.png"/><Relationship Id="rId1" Type="http://schemas.openxmlformats.org/officeDocument/2006/relationships/slideLayout" Target="../slideLayouts/slideLayout4.xml"/><Relationship Id="rId2" Type="http://schemas.openxmlformats.org/officeDocument/2006/relationships/notesSlide" Target="../notesSlides/notesSlide71.xml"/></Relationships>
</file>

<file path=ppt/slides/_rels/slide76.xml.rels><?xml version="1.0" encoding="UTF-8" standalone="yes"?>
<Relationships xmlns="http://schemas.openxmlformats.org/package/2006/relationships"><Relationship Id="rId3" Type="http://schemas.openxmlformats.org/officeDocument/2006/relationships/image" Target="../media/image57.png"/><Relationship Id="rId4" Type="http://schemas.openxmlformats.org/officeDocument/2006/relationships/image" Target="../media/image58.png"/><Relationship Id="rId1" Type="http://schemas.openxmlformats.org/officeDocument/2006/relationships/slideLayout" Target="../slideLayouts/slideLayout4.xml"/><Relationship Id="rId2" Type="http://schemas.openxmlformats.org/officeDocument/2006/relationships/notesSlide" Target="../notesSlides/notesSlide72.xml"/></Relationships>
</file>

<file path=ppt/slides/_rels/slide77.xml.rels><?xml version="1.0" encoding="UTF-8" standalone="yes"?>
<Relationships xmlns="http://schemas.openxmlformats.org/package/2006/relationships"><Relationship Id="rId3" Type="http://schemas.openxmlformats.org/officeDocument/2006/relationships/image" Target="../media/image54.png"/><Relationship Id="rId4" Type="http://schemas.openxmlformats.org/officeDocument/2006/relationships/image" Target="../media/image53.png"/><Relationship Id="rId5" Type="http://schemas.openxmlformats.org/officeDocument/2006/relationships/image" Target="../media/image59.png"/><Relationship Id="rId1" Type="http://schemas.openxmlformats.org/officeDocument/2006/relationships/slideLayout" Target="../slideLayouts/slideLayout4.xml"/><Relationship Id="rId2" Type="http://schemas.openxmlformats.org/officeDocument/2006/relationships/notesSlide" Target="../notesSlides/notesSlide7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4.xml"/><Relationship Id="rId3" Type="http://schemas.openxmlformats.org/officeDocument/2006/relationships/image" Target="../media/image60.png"/></Relationships>
</file>

<file path=ppt/slides/_rels/slide79.xml.rels><?xml version="1.0" encoding="UTF-8" standalone="yes"?>
<Relationships xmlns="http://schemas.openxmlformats.org/package/2006/relationships"><Relationship Id="rId3" Type="http://schemas.openxmlformats.org/officeDocument/2006/relationships/image" Target="../media/image40.jpg"/><Relationship Id="rId4" Type="http://schemas.openxmlformats.org/officeDocument/2006/relationships/image" Target="../media/image60.png"/><Relationship Id="rId1" Type="http://schemas.openxmlformats.org/officeDocument/2006/relationships/slideLayout" Target="../slideLayouts/slideLayout4.xml"/><Relationship Id="rId2" Type="http://schemas.openxmlformats.org/officeDocument/2006/relationships/notesSlide" Target="../notesSlides/notesSlide7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9.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6.xml"/><Relationship Id="rId3" Type="http://schemas.openxmlformats.org/officeDocument/2006/relationships/hyperlink" Target="http://en.wikipedia.org/wiki/Join_(SQL)" TargetMode="Externa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7.xml"/></Relationships>
</file>

<file path=ppt/slides/_rels/slide82.xml.rels><?xml version="1.0" encoding="UTF-8" standalone="yes"?>
<Relationships xmlns="http://schemas.openxmlformats.org/package/2006/relationships"><Relationship Id="rId3" Type="http://schemas.openxmlformats.org/officeDocument/2006/relationships/image" Target="../media/image54.png"/><Relationship Id="rId4" Type="http://schemas.openxmlformats.org/officeDocument/2006/relationships/image" Target="../media/image53.png"/><Relationship Id="rId5" Type="http://schemas.openxmlformats.org/officeDocument/2006/relationships/image" Target="../media/image61.png"/><Relationship Id="rId1" Type="http://schemas.openxmlformats.org/officeDocument/2006/relationships/slideLayout" Target="../slideLayouts/slideLayout4.xml"/><Relationship Id="rId2" Type="http://schemas.openxmlformats.org/officeDocument/2006/relationships/notesSlide" Target="../notesSlides/notesSlide78.xml"/></Relationships>
</file>

<file path=ppt/slides/_rels/slide83.xml.rels><?xml version="1.0" encoding="UTF-8" standalone="yes"?>
<Relationships xmlns="http://schemas.openxmlformats.org/package/2006/relationships"><Relationship Id="rId3" Type="http://schemas.openxmlformats.org/officeDocument/2006/relationships/image" Target="../media/image62.png"/><Relationship Id="rId4" Type="http://schemas.openxmlformats.org/officeDocument/2006/relationships/image" Target="../media/image63.jpg"/><Relationship Id="rId5" Type="http://schemas.openxmlformats.org/officeDocument/2006/relationships/hyperlink" Target="http://en.wikipedia.org/wiki/Join_(SQL)" TargetMode="External"/><Relationship Id="rId1" Type="http://schemas.openxmlformats.org/officeDocument/2006/relationships/slideLayout" Target="../slideLayouts/slideLayout2.xml"/><Relationship Id="rId2" Type="http://schemas.openxmlformats.org/officeDocument/2006/relationships/notesSlide" Target="../notesSlides/notesSlide79.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0.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1.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2.xml"/><Relationship Id="rId3" Type="http://schemas.openxmlformats.org/officeDocument/2006/relationships/image" Target="../media/image64.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3.xml"/></Relationships>
</file>

<file path=ppt/slides/_rels/slide88.xml.rels><?xml version="1.0" encoding="UTF-8" standalone="yes"?>
<Relationships xmlns="http://schemas.openxmlformats.org/package/2006/relationships"><Relationship Id="rId3" Type="http://schemas.openxmlformats.org/officeDocument/2006/relationships/image" Target="../media/image65.png"/><Relationship Id="rId4" Type="http://schemas.openxmlformats.org/officeDocument/2006/relationships/image" Target="../media/image66.png"/><Relationship Id="rId1" Type="http://schemas.openxmlformats.org/officeDocument/2006/relationships/slideLayout" Target="../slideLayouts/slideLayout4.xml"/><Relationship Id="rId2" Type="http://schemas.openxmlformats.org/officeDocument/2006/relationships/notesSlide" Target="../notesSlides/notesSlide84.xml"/></Relationships>
</file>

<file path=ppt/slides/_rels/slide89.xml.rels><?xml version="1.0" encoding="UTF-8" standalone="yes"?>
<Relationships xmlns="http://schemas.openxmlformats.org/package/2006/relationships"><Relationship Id="rId3" Type="http://schemas.openxmlformats.org/officeDocument/2006/relationships/image" Target="../media/image67.png"/><Relationship Id="rId4" Type="http://schemas.openxmlformats.org/officeDocument/2006/relationships/image" Target="../media/image68.png"/><Relationship Id="rId1" Type="http://schemas.openxmlformats.org/officeDocument/2006/relationships/slideLayout" Target="../slideLayouts/slideLayout4.xml"/><Relationship Id="rId2" Type="http://schemas.openxmlformats.org/officeDocument/2006/relationships/notesSlide" Target="../notesSlides/notesSlide8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hyperlink" Target="http://en.wikipedia.org/wiki/SQL" TargetMode="Externa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6.xml"/><Relationship Id="rId3" Type="http://schemas.openxmlformats.org/officeDocument/2006/relationships/image" Target="../media/image69.png"/></Relationships>
</file>

<file path=ppt/slides/_rels/slide91.xml.rels><?xml version="1.0" encoding="UTF-8" standalone="yes"?>
<Relationships xmlns="http://schemas.openxmlformats.org/package/2006/relationships"><Relationship Id="rId3" Type="http://schemas.openxmlformats.org/officeDocument/2006/relationships/image" Target="../media/image67.png"/><Relationship Id="rId4" Type="http://schemas.openxmlformats.org/officeDocument/2006/relationships/image" Target="../media/image68.png"/><Relationship Id="rId5" Type="http://schemas.openxmlformats.org/officeDocument/2006/relationships/image" Target="../media/image70.png"/><Relationship Id="rId6" Type="http://schemas.openxmlformats.org/officeDocument/2006/relationships/image" Target="../media/image71.png"/><Relationship Id="rId1" Type="http://schemas.openxmlformats.org/officeDocument/2006/relationships/slideLayout" Target="../slideLayouts/slideLayout4.xml"/><Relationship Id="rId2" Type="http://schemas.openxmlformats.org/officeDocument/2006/relationships/notesSlide" Target="../notesSlides/notesSlide8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8.xml"/><Relationship Id="rId3" Type="http://schemas.openxmlformats.org/officeDocument/2006/relationships/image" Target="../media/image72.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9.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0.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1.xml"/></Relationships>
</file>

<file path=ppt/slides/_rels/slide96.xml.rels><?xml version="1.0" encoding="UTF-8" standalone="yes"?>
<Relationships xmlns="http://schemas.openxmlformats.org/package/2006/relationships"><Relationship Id="rId3" Type="http://schemas.openxmlformats.org/officeDocument/2006/relationships/hyperlink" Target="http://www.dr-chuck.com" TargetMode="External"/><Relationship Id="rId4" Type="http://schemas.openxmlformats.org/officeDocument/2006/relationships/hyperlink" Target="http://open.umich.edu/" TargetMode="External"/><Relationship Id="rId5" Type="http://schemas.openxmlformats.org/officeDocument/2006/relationships/image" Target="../media/image2.jpg"/><Relationship Id="rId6" Type="http://schemas.openxmlformats.org/officeDocument/2006/relationships/image" Target="../media/image1.png"/><Relationship Id="rId1" Type="http://schemas.openxmlformats.org/officeDocument/2006/relationships/slideLayout" Target="../slideLayouts/slideLayout4.xml"/><Relationship Id="rId2" Type="http://schemas.openxmlformats.org/officeDocument/2006/relationships/notesSlide" Target="../notesSlides/notesSlide9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Shape 206"/>
          <p:cNvSpPr txBox="1">
            <a:spLocks noGrp="1"/>
          </p:cNvSpPr>
          <p:nvPr>
            <p:ph type="title"/>
          </p:nvPr>
        </p:nvSpPr>
        <p:spPr>
          <a:xfrm>
            <a:off x="650081" y="707231"/>
            <a:ext cx="7836693" cy="1893093"/>
          </a:xfrm>
          <a:prstGeom prst="rect">
            <a:avLst/>
          </a:prstGeom>
          <a:noFill/>
          <a:ln w="9525" cap="flat" cmpd="sng">
            <a:solidFill>
              <a:srgbClr val="FFFF00">
                <a:alpha val="0"/>
              </a:srgbClr>
            </a:solidFill>
            <a:prstDash val="solid"/>
            <a:round/>
            <a:headEnd type="none" w="med" len="med"/>
            <a:tailEnd type="none" w="med" len="med"/>
          </a:ln>
        </p:spPr>
        <p:txBody>
          <a:bodyPr lIns="21425" tIns="21425" rIns="21425" bIns="21425" anchor="b"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4300" u="none" strike="noStrike" cap="none" dirty="0">
                <a:solidFill>
                  <a:srgbClr val="FFD966"/>
                </a:solidFill>
                <a:latin typeface="Arial" charset="0"/>
                <a:ea typeface="Arial" charset="0"/>
                <a:cs typeface="Arial" charset="0"/>
                <a:sym typeface="Cabin"/>
              </a:rPr>
              <a:t>Relational Databases</a:t>
            </a:r>
            <a:br>
              <a:rPr lang="en" sz="4300" u="none" strike="noStrike" cap="none" dirty="0">
                <a:solidFill>
                  <a:srgbClr val="FFD966"/>
                </a:solidFill>
                <a:latin typeface="Arial" charset="0"/>
                <a:ea typeface="Arial" charset="0"/>
                <a:cs typeface="Arial" charset="0"/>
                <a:sym typeface="Cabin"/>
              </a:rPr>
            </a:br>
            <a:r>
              <a:rPr lang="en" sz="4300" u="none" strike="noStrike" cap="none" dirty="0">
                <a:solidFill>
                  <a:srgbClr val="FFD966"/>
                </a:solidFill>
                <a:latin typeface="Arial" charset="0"/>
                <a:ea typeface="Arial" charset="0"/>
                <a:cs typeface="Arial" charset="0"/>
                <a:sym typeface="Cabin"/>
              </a:rPr>
              <a:t>and SQLite</a:t>
            </a:r>
          </a:p>
        </p:txBody>
      </p:sp>
      <p:sp>
        <p:nvSpPr>
          <p:cNvPr id="207" name="Shape 207"/>
          <p:cNvSpPr txBox="1">
            <a:spLocks noGrp="1"/>
          </p:cNvSpPr>
          <p:nvPr>
            <p:ph type="body" idx="1"/>
          </p:nvPr>
        </p:nvSpPr>
        <p:spPr>
          <a:xfrm>
            <a:off x="650081" y="2650331"/>
            <a:ext cx="7836693" cy="592931"/>
          </a:xfrm>
          <a:prstGeom prst="rect">
            <a:avLst/>
          </a:prstGeom>
          <a:noFill/>
          <a:ln>
            <a:noFill/>
          </a:ln>
        </p:spPr>
        <p:txBody>
          <a:bodyPr lIns="21425" tIns="21425" rIns="21425" bIns="21425" anchor="t" anchorCtr="0">
            <a:noAutofit/>
          </a:bodyPr>
          <a:lstStyle/>
          <a:p>
            <a:pPr marL="0" marR="0" lvl="0" indent="0" algn="ctr" rtl="0">
              <a:lnSpc>
                <a:spcPct val="100000"/>
              </a:lnSpc>
              <a:spcBef>
                <a:spcPts val="0"/>
              </a:spcBef>
              <a:spcAft>
                <a:spcPts val="0"/>
              </a:spcAft>
              <a:buClr>
                <a:schemeClr val="lt1"/>
              </a:buClr>
              <a:buSzPct val="25000"/>
              <a:buFont typeface="Cabin"/>
              <a:buNone/>
            </a:pPr>
            <a:r>
              <a:rPr lang="en" sz="1800" u="none" strike="noStrike" cap="none" dirty="0">
                <a:solidFill>
                  <a:schemeClr val="lt1"/>
                </a:solidFill>
                <a:latin typeface="Arial" charset="0"/>
                <a:ea typeface="Arial" charset="0"/>
                <a:cs typeface="Arial" charset="0"/>
                <a:sym typeface="Cabin"/>
              </a:rPr>
              <a:t>Charles Severance</a:t>
            </a:r>
          </a:p>
          <a:p>
            <a:pPr marL="190500" marR="0" lvl="0" indent="-190500" algn="ctr" rtl="0">
              <a:lnSpc>
                <a:spcPct val="100000"/>
              </a:lnSpc>
              <a:spcBef>
                <a:spcPts val="0"/>
              </a:spcBef>
              <a:spcAft>
                <a:spcPts val="0"/>
              </a:spcAft>
              <a:buClr>
                <a:srgbClr val="000000"/>
              </a:buClr>
              <a:buSzPct val="25000"/>
              <a:buFont typeface="Arial"/>
              <a:buNone/>
            </a:pPr>
            <a:endParaRPr sz="800" b="0" i="0" u="none" strike="noStrike" cap="none" dirty="0">
              <a:solidFill>
                <a:srgbClr val="000000"/>
              </a:solidFill>
              <a:latin typeface="Arial"/>
              <a:ea typeface="Arial"/>
              <a:cs typeface="Arial"/>
              <a:sym typeface="Arial"/>
            </a:endParaRPr>
          </a:p>
        </p:txBody>
      </p:sp>
      <p:sp>
        <p:nvSpPr>
          <p:cNvPr id="12" name="Shape 206"/>
          <p:cNvSpPr txBox="1"/>
          <p:nvPr/>
        </p:nvSpPr>
        <p:spPr>
          <a:xfrm>
            <a:off x="1692633" y="3878497"/>
            <a:ext cx="5915813" cy="601961"/>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US" sz="1800" u="none" strike="noStrike" cap="none" dirty="0" smtClean="0">
                <a:solidFill>
                  <a:srgbClr val="FFFF00"/>
                </a:solidFill>
                <a:latin typeface="Arial Regular" charset="0"/>
                <a:ea typeface="Arial Regular" charset="0"/>
                <a:cs typeface="Arial Regular" charset="0"/>
                <a:sym typeface="Cabin"/>
              </a:rPr>
              <a:t>Python for Everybody</a:t>
            </a:r>
          </a:p>
          <a:p>
            <a:pPr marL="0" marR="0" lvl="0" indent="0" algn="ctr" rtl="0">
              <a:lnSpc>
                <a:spcPct val="100000"/>
              </a:lnSpc>
              <a:spcBef>
                <a:spcPts val="0"/>
              </a:spcBef>
              <a:spcAft>
                <a:spcPts val="0"/>
              </a:spcAft>
              <a:buClr>
                <a:srgbClr val="FFFF00"/>
              </a:buClr>
              <a:buSzPct val="25000"/>
              <a:buFont typeface="Cabin"/>
              <a:buNone/>
            </a:pPr>
            <a:r>
              <a:rPr lang="en-US" sz="1800" dirty="0" smtClean="0">
                <a:solidFill>
                  <a:srgbClr val="FFFF00"/>
                </a:solidFill>
                <a:latin typeface="Arial Regular" charset="0"/>
                <a:ea typeface="Arial Regular" charset="0"/>
                <a:cs typeface="Arial Regular" charset="0"/>
                <a:sym typeface="Cabin"/>
              </a:rPr>
              <a:t>www.py4e.com/lectures3/</a:t>
            </a:r>
          </a:p>
        </p:txBody>
      </p:sp>
      <p:pic>
        <p:nvPicPr>
          <p:cNvPr id="13" name="Shape 207"/>
          <p:cNvPicPr preferRelativeResize="0"/>
          <p:nvPr/>
        </p:nvPicPr>
        <p:blipFill rotWithShape="1">
          <a:blip r:embed="rId3">
            <a:alphaModFix/>
          </a:blip>
          <a:srcRect/>
          <a:stretch/>
        </p:blipFill>
        <p:spPr>
          <a:xfrm>
            <a:off x="7699909" y="4091044"/>
            <a:ext cx="1166184" cy="395938"/>
          </a:xfrm>
          <a:prstGeom prst="rect">
            <a:avLst/>
          </a:prstGeom>
          <a:noFill/>
          <a:ln>
            <a:noFill/>
          </a:ln>
        </p:spPr>
      </p:pic>
      <p:pic>
        <p:nvPicPr>
          <p:cNvPr id="14" name="Shape 208"/>
          <p:cNvPicPr preferRelativeResize="0"/>
          <p:nvPr/>
        </p:nvPicPr>
        <p:blipFill rotWithShape="1">
          <a:blip r:embed="rId4">
            <a:alphaModFix/>
          </a:blip>
          <a:srcRect/>
          <a:stretch/>
        </p:blipFill>
        <p:spPr>
          <a:xfrm>
            <a:off x="233081" y="3689514"/>
            <a:ext cx="797460" cy="797461"/>
          </a:xfrm>
          <a:prstGeom prst="rect">
            <a:avLst/>
          </a:prstGeom>
          <a:noFill/>
          <a:ln>
            <a:noFill/>
          </a:ln>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6" name="Shape 286"/>
          <p:cNvSpPr txBox="1"/>
          <p:nvPr/>
        </p:nvSpPr>
        <p:spPr>
          <a:xfrm>
            <a:off x="6684920" y="952017"/>
            <a:ext cx="2193074" cy="1235924"/>
          </a:xfrm>
          <a:prstGeom prst="rect">
            <a:avLst/>
          </a:prstGeom>
          <a:noFill/>
          <a:ln w="101600" cap="rnd" cmpd="sng">
            <a:solidFill>
              <a:srgbClr val="FF00FF"/>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500" u="none" strike="noStrike" cap="none" dirty="0">
                <a:solidFill>
                  <a:schemeClr val="lt1"/>
                </a:solidFill>
                <a:latin typeface="Arial" charset="0"/>
                <a:ea typeface="Arial" charset="0"/>
                <a:cs typeface="Arial" charset="0"/>
                <a:sym typeface="Cabin"/>
              </a:rPr>
              <a:t>Database </a:t>
            </a:r>
          </a:p>
          <a:p>
            <a:pPr marL="0" marR="0" lvl="0" indent="0" algn="ctr" rtl="0">
              <a:lnSpc>
                <a:spcPct val="100000"/>
              </a:lnSpc>
              <a:spcBef>
                <a:spcPts val="0"/>
              </a:spcBef>
              <a:spcAft>
                <a:spcPts val="0"/>
              </a:spcAft>
              <a:buClr>
                <a:schemeClr val="lt1"/>
              </a:buClr>
              <a:buSzPct val="25000"/>
              <a:buFont typeface="Cabin"/>
              <a:buNone/>
            </a:pPr>
            <a:r>
              <a:rPr lang="en" sz="2500" u="none" strike="noStrike" cap="none" dirty="0">
                <a:solidFill>
                  <a:schemeClr val="lt1"/>
                </a:solidFill>
                <a:latin typeface="Arial" charset="0"/>
                <a:ea typeface="Arial" charset="0"/>
                <a:cs typeface="Arial" charset="0"/>
                <a:sym typeface="Cabin"/>
              </a:rPr>
              <a:t>File</a:t>
            </a:r>
          </a:p>
        </p:txBody>
      </p:sp>
      <p:sp>
        <p:nvSpPr>
          <p:cNvPr id="287" name="Shape 287"/>
          <p:cNvSpPr txBox="1"/>
          <p:nvPr/>
        </p:nvSpPr>
        <p:spPr>
          <a:xfrm>
            <a:off x="3580193" y="952017"/>
            <a:ext cx="2193074" cy="1235924"/>
          </a:xfrm>
          <a:prstGeom prst="rect">
            <a:avLst/>
          </a:prstGeom>
          <a:noFill/>
          <a:ln w="101600" cap="rnd" cmpd="sng">
            <a:solidFill>
              <a:srgbClr val="FF7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500" u="none" strike="noStrike" cap="none" dirty="0">
                <a:solidFill>
                  <a:schemeClr val="lt1"/>
                </a:solidFill>
                <a:latin typeface="Arial" charset="0"/>
                <a:ea typeface="Arial" charset="0"/>
                <a:cs typeface="Arial" charset="0"/>
                <a:sym typeface="Cabin"/>
              </a:rPr>
              <a:t>Python</a:t>
            </a:r>
          </a:p>
          <a:p>
            <a:pPr marL="0" marR="0" lvl="0" indent="0" algn="ctr" rtl="0">
              <a:lnSpc>
                <a:spcPct val="100000"/>
              </a:lnSpc>
              <a:spcBef>
                <a:spcPts val="0"/>
              </a:spcBef>
              <a:spcAft>
                <a:spcPts val="0"/>
              </a:spcAft>
              <a:buClr>
                <a:schemeClr val="lt1"/>
              </a:buClr>
              <a:buSzPct val="25000"/>
              <a:buFont typeface="Cabin"/>
              <a:buNone/>
            </a:pPr>
            <a:r>
              <a:rPr lang="en" sz="2500" u="none" strike="noStrike" cap="none" dirty="0">
                <a:solidFill>
                  <a:schemeClr val="lt1"/>
                </a:solidFill>
                <a:latin typeface="Arial" charset="0"/>
                <a:ea typeface="Arial" charset="0"/>
                <a:cs typeface="Arial" charset="0"/>
                <a:sym typeface="Cabin"/>
              </a:rPr>
              <a:t>Programs</a:t>
            </a:r>
          </a:p>
        </p:txBody>
      </p:sp>
      <p:sp>
        <p:nvSpPr>
          <p:cNvPr id="288" name="Shape 288"/>
          <p:cNvSpPr txBox="1"/>
          <p:nvPr/>
        </p:nvSpPr>
        <p:spPr>
          <a:xfrm>
            <a:off x="4015973" y="3324847"/>
            <a:ext cx="1221581" cy="650024"/>
          </a:xfrm>
          <a:prstGeom prst="rect">
            <a:avLst/>
          </a:prstGeom>
          <a:noFill/>
          <a:ln w="101600" cap="rnd" cmpd="sng">
            <a:solidFill>
              <a:srgbClr val="00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500" u="none" strike="noStrike" cap="none" dirty="0">
                <a:solidFill>
                  <a:schemeClr val="lt1"/>
                </a:solidFill>
                <a:latin typeface="Arial" charset="0"/>
                <a:ea typeface="Arial" charset="0"/>
                <a:cs typeface="Arial" charset="0"/>
                <a:sym typeface="Cabin"/>
              </a:rPr>
              <a:t>You</a:t>
            </a:r>
          </a:p>
        </p:txBody>
      </p:sp>
      <p:sp>
        <p:nvSpPr>
          <p:cNvPr id="289" name="Shape 289"/>
          <p:cNvSpPr txBox="1"/>
          <p:nvPr/>
        </p:nvSpPr>
        <p:spPr>
          <a:xfrm>
            <a:off x="6684920" y="2867647"/>
            <a:ext cx="2193074" cy="1235924"/>
          </a:xfrm>
          <a:prstGeom prst="rect">
            <a:avLst/>
          </a:prstGeom>
          <a:noFill/>
          <a:ln w="101600" cap="rnd" cmpd="sng">
            <a:solidFill>
              <a:srgbClr val="FF7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500" u="none" strike="noStrike" cap="none" dirty="0">
                <a:solidFill>
                  <a:schemeClr val="lt1"/>
                </a:solidFill>
                <a:latin typeface="Arial" charset="0"/>
                <a:ea typeface="Arial" charset="0"/>
                <a:cs typeface="Arial" charset="0"/>
                <a:sym typeface="Cabin"/>
              </a:rPr>
              <a:t>SQLite</a:t>
            </a:r>
          </a:p>
          <a:p>
            <a:pPr marL="0" marR="0" lvl="0" indent="0" algn="ctr" rtl="0">
              <a:lnSpc>
                <a:spcPct val="100000"/>
              </a:lnSpc>
              <a:spcBef>
                <a:spcPts val="0"/>
              </a:spcBef>
              <a:spcAft>
                <a:spcPts val="0"/>
              </a:spcAft>
              <a:buClr>
                <a:schemeClr val="lt1"/>
              </a:buClr>
              <a:buSzPct val="25000"/>
              <a:buFont typeface="Cabin"/>
              <a:buNone/>
            </a:pPr>
            <a:r>
              <a:rPr lang="en" sz="2500" u="none" strike="noStrike" cap="none" dirty="0">
                <a:solidFill>
                  <a:schemeClr val="lt1"/>
                </a:solidFill>
                <a:latin typeface="Arial" charset="0"/>
                <a:ea typeface="Arial" charset="0"/>
                <a:cs typeface="Arial" charset="0"/>
                <a:sym typeface="Cabin"/>
              </a:rPr>
              <a:t>Browser</a:t>
            </a:r>
          </a:p>
        </p:txBody>
      </p:sp>
      <p:sp>
        <p:nvSpPr>
          <p:cNvPr id="290" name="Shape 290"/>
          <p:cNvSpPr/>
          <p:nvPr/>
        </p:nvSpPr>
        <p:spPr>
          <a:xfrm>
            <a:off x="5773268" y="1116323"/>
            <a:ext cx="854515" cy="842906"/>
          </a:xfrm>
          <a:prstGeom prst="leftRightArrow">
            <a:avLst>
              <a:gd name="adj1" fmla="val 42186"/>
              <a:gd name="adj2" fmla="val 17802"/>
            </a:avLst>
          </a:prstGeom>
          <a:blipFill rotWithShape="1">
            <a:blip r:embed="rId3">
              <a:alphaModFix/>
            </a:blip>
            <a:tile tx="0" ty="0" sx="100000" sy="100000" flip="none" algn="tl"/>
          </a:blipFill>
          <a:ln>
            <a:noFill/>
          </a:ln>
        </p:spPr>
        <p:txBody>
          <a:bodyPr lIns="0" tIns="0" rIns="0" bIns="0" anchor="ctr" anchorCtr="0">
            <a:noAutofit/>
          </a:bodyPr>
          <a:lstStyle/>
          <a:p>
            <a:pPr marL="0" marR="0" lvl="0" indent="0" algn="ctr" rtl="0">
              <a:lnSpc>
                <a:spcPct val="100000"/>
              </a:lnSpc>
              <a:spcBef>
                <a:spcPts val="0"/>
              </a:spcBef>
              <a:spcAft>
                <a:spcPts val="0"/>
              </a:spcAft>
              <a:buClr>
                <a:srgbClr val="000000"/>
              </a:buClr>
              <a:buSzPct val="25000"/>
              <a:buFont typeface="Cabin"/>
              <a:buNone/>
            </a:pPr>
            <a:r>
              <a:rPr lang="en" sz="1500" u="none" strike="noStrike" cap="none" dirty="0">
                <a:solidFill>
                  <a:schemeClr val="lt1"/>
                </a:solidFill>
                <a:latin typeface="Arial" charset="0"/>
                <a:ea typeface="Arial" charset="0"/>
                <a:cs typeface="Arial" charset="0"/>
                <a:sym typeface="Cabin"/>
              </a:rPr>
              <a:t>SQL</a:t>
            </a:r>
          </a:p>
        </p:txBody>
      </p:sp>
      <p:sp>
        <p:nvSpPr>
          <p:cNvPr id="291" name="Shape 291"/>
          <p:cNvSpPr/>
          <p:nvPr/>
        </p:nvSpPr>
        <p:spPr>
          <a:xfrm rot="5400000">
            <a:off x="7474303" y="1948514"/>
            <a:ext cx="621450" cy="1128768"/>
          </a:xfrm>
          <a:prstGeom prst="leftRightArrow">
            <a:avLst>
              <a:gd name="adj1" fmla="val 60467"/>
              <a:gd name="adj2" fmla="val 19531"/>
            </a:avLst>
          </a:prstGeom>
          <a:blipFill rotWithShape="0">
            <a:blip r:embed="rId3">
              <a:alphaModFix/>
            </a:blip>
            <a:stretch>
              <a:fillRect t="-1" b="-1"/>
            </a:stretch>
          </a:blipFill>
          <a:ln>
            <a:noFill/>
          </a:ln>
        </p:spPr>
        <p:txBody>
          <a:bodyPr lIns="0" tIns="0" rIns="0" bIns="0" anchor="t" anchorCtr="0">
            <a:noAutofit/>
          </a:bodyPr>
          <a:lstStyle/>
          <a:p>
            <a:pPr marL="0" marR="0" lvl="0" indent="0" algn="ctr" rtl="0">
              <a:lnSpc>
                <a:spcPct val="100000"/>
              </a:lnSpc>
              <a:spcBef>
                <a:spcPts val="0"/>
              </a:spcBef>
              <a:spcAft>
                <a:spcPts val="0"/>
              </a:spcAft>
              <a:buClr>
                <a:srgbClr val="000000"/>
              </a:buClr>
              <a:buFont typeface="Arial"/>
              <a:buNone/>
            </a:pPr>
            <a:endParaRPr sz="800" b="0" i="0" u="none" strike="noStrike" cap="none">
              <a:solidFill>
                <a:srgbClr val="000000"/>
              </a:solidFill>
              <a:latin typeface="Arial"/>
              <a:ea typeface="Arial"/>
              <a:cs typeface="Arial"/>
              <a:sym typeface="Arial"/>
            </a:endParaRPr>
          </a:p>
        </p:txBody>
      </p:sp>
      <p:sp>
        <p:nvSpPr>
          <p:cNvPr id="292" name="Shape 292"/>
          <p:cNvSpPr txBox="1"/>
          <p:nvPr/>
        </p:nvSpPr>
        <p:spPr>
          <a:xfrm>
            <a:off x="7519845" y="2333361"/>
            <a:ext cx="519749" cy="349986"/>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000000"/>
              </a:buClr>
              <a:buSzPct val="25000"/>
              <a:buFont typeface="Cabin"/>
              <a:buNone/>
            </a:pPr>
            <a:r>
              <a:rPr lang="en" sz="2000" u="none" strike="noStrike" cap="none" dirty="0">
                <a:solidFill>
                  <a:schemeClr val="lt1"/>
                </a:solidFill>
                <a:latin typeface="Arial" charset="0"/>
                <a:ea typeface="Arial" charset="0"/>
                <a:cs typeface="Arial" charset="0"/>
                <a:sym typeface="Cabin"/>
              </a:rPr>
              <a:t>SQL</a:t>
            </a:r>
          </a:p>
        </p:txBody>
      </p:sp>
      <p:cxnSp>
        <p:nvCxnSpPr>
          <p:cNvPr id="293" name="Shape 293"/>
          <p:cNvCxnSpPr/>
          <p:nvPr/>
        </p:nvCxnSpPr>
        <p:spPr>
          <a:xfrm rot="10800000">
            <a:off x="4626764" y="2202173"/>
            <a:ext cx="0" cy="1122673"/>
          </a:xfrm>
          <a:prstGeom prst="straightConnector1">
            <a:avLst/>
          </a:prstGeom>
          <a:noFill/>
          <a:ln w="63500" cap="rnd" cmpd="sng">
            <a:solidFill>
              <a:schemeClr val="lt1"/>
            </a:solidFill>
            <a:prstDash val="solid"/>
            <a:miter/>
            <a:headEnd type="stealth" w="med" len="med"/>
            <a:tailEnd type="stealth" w="med" len="med"/>
          </a:ln>
        </p:spPr>
      </p:cxnSp>
      <p:cxnSp>
        <p:nvCxnSpPr>
          <p:cNvPr id="294" name="Shape 294"/>
          <p:cNvCxnSpPr/>
          <p:nvPr/>
        </p:nvCxnSpPr>
        <p:spPr>
          <a:xfrm rot="10800000">
            <a:off x="5237554" y="3582022"/>
            <a:ext cx="1384857" cy="0"/>
          </a:xfrm>
          <a:prstGeom prst="straightConnector1">
            <a:avLst/>
          </a:prstGeom>
          <a:noFill/>
          <a:ln w="63500" cap="rnd" cmpd="sng">
            <a:solidFill>
              <a:schemeClr val="lt1"/>
            </a:solidFill>
            <a:prstDash val="solid"/>
            <a:miter/>
            <a:headEnd type="stealth" w="med" len="med"/>
            <a:tailEnd type="stealth" w="med" len="med"/>
          </a:ln>
        </p:spPr>
      </p:cxnSp>
      <p:sp>
        <p:nvSpPr>
          <p:cNvPr id="295" name="Shape 295"/>
          <p:cNvSpPr/>
          <p:nvPr/>
        </p:nvSpPr>
        <p:spPr>
          <a:xfrm>
            <a:off x="1805739" y="692643"/>
            <a:ext cx="901211" cy="847360"/>
          </a:xfrm>
          <a:prstGeom prst="can">
            <a:avLst>
              <a:gd name="adj" fmla="val 25000"/>
            </a:avLst>
          </a:prstGeom>
          <a:gradFill>
            <a:gsLst>
              <a:gs pos="0">
                <a:schemeClr val="accent1"/>
              </a:gs>
              <a:gs pos="100000">
                <a:srgbClr val="FFFF63"/>
              </a:gs>
            </a:gsLst>
            <a:lin ang="16200000" scaled="0"/>
          </a:gradFill>
          <a:ln w="9525" cap="flat" cmpd="sng">
            <a:solidFill>
              <a:schemeClr val="accent1"/>
            </a:solidFill>
            <a:prstDash val="solid"/>
            <a:round/>
            <a:headEnd type="none" w="med" len="med"/>
            <a:tailEnd type="none" w="med" len="med"/>
          </a:ln>
        </p:spPr>
        <p:txBody>
          <a:bodyPr lIns="51425" tIns="25700" rIns="51425" bIns="25700" anchor="ctr" anchorCtr="0">
            <a:noAutofit/>
          </a:bodyPr>
          <a:lstStyle/>
          <a:p>
            <a:pPr marL="0" marR="0" lvl="0" indent="0" algn="ctr" rtl="0">
              <a:lnSpc>
                <a:spcPct val="100000"/>
              </a:lnSpc>
              <a:spcBef>
                <a:spcPts val="0"/>
              </a:spcBef>
              <a:spcAft>
                <a:spcPts val="0"/>
              </a:spcAft>
              <a:buClr>
                <a:schemeClr val="dk2"/>
              </a:buClr>
              <a:buSzPct val="25000"/>
              <a:buFont typeface="Arial"/>
              <a:buNone/>
            </a:pPr>
            <a:r>
              <a:rPr lang="en" sz="1800" b="0" i="0" u="none" strike="noStrike" cap="none">
                <a:solidFill>
                  <a:schemeClr val="dk2"/>
                </a:solidFill>
                <a:latin typeface="Arial"/>
                <a:ea typeface="Arial"/>
                <a:cs typeface="Arial"/>
                <a:sym typeface="Arial"/>
              </a:rPr>
              <a:t>Input</a:t>
            </a:r>
          </a:p>
          <a:p>
            <a:pPr marL="0" marR="0" lvl="0" indent="0" algn="ctr" rtl="0">
              <a:lnSpc>
                <a:spcPct val="100000"/>
              </a:lnSpc>
              <a:spcBef>
                <a:spcPts val="0"/>
              </a:spcBef>
              <a:spcAft>
                <a:spcPts val="0"/>
              </a:spcAft>
              <a:buClr>
                <a:schemeClr val="dk2"/>
              </a:buClr>
              <a:buSzPct val="25000"/>
              <a:buFont typeface="Arial"/>
              <a:buNone/>
            </a:pPr>
            <a:r>
              <a:rPr lang="en" sz="1800" b="0" i="0" u="none" strike="noStrike" cap="none">
                <a:solidFill>
                  <a:schemeClr val="dk2"/>
                </a:solidFill>
                <a:latin typeface="Arial"/>
                <a:ea typeface="Arial"/>
                <a:cs typeface="Arial"/>
                <a:sym typeface="Arial"/>
              </a:rPr>
              <a:t>Files</a:t>
            </a:r>
          </a:p>
        </p:txBody>
      </p:sp>
      <p:sp>
        <p:nvSpPr>
          <p:cNvPr id="296" name="Shape 296"/>
          <p:cNvSpPr/>
          <p:nvPr/>
        </p:nvSpPr>
        <p:spPr>
          <a:xfrm>
            <a:off x="2575065" y="2477486"/>
            <a:ext cx="901211" cy="847360"/>
          </a:xfrm>
          <a:prstGeom prst="can">
            <a:avLst>
              <a:gd name="adj" fmla="val 25000"/>
            </a:avLst>
          </a:prstGeom>
          <a:gradFill>
            <a:gsLst>
              <a:gs pos="0">
                <a:schemeClr val="accent1"/>
              </a:gs>
              <a:gs pos="100000">
                <a:srgbClr val="FFFF63"/>
              </a:gs>
            </a:gsLst>
            <a:lin ang="16200000" scaled="0"/>
          </a:gradFill>
          <a:ln w="9525" cap="flat" cmpd="sng">
            <a:solidFill>
              <a:schemeClr val="accent1"/>
            </a:solidFill>
            <a:prstDash val="solid"/>
            <a:round/>
            <a:headEnd type="none" w="med" len="med"/>
            <a:tailEnd type="none" w="med" len="med"/>
          </a:ln>
        </p:spPr>
        <p:txBody>
          <a:bodyPr lIns="51425" tIns="25700" rIns="51425" bIns="25700" anchor="ctr" anchorCtr="0">
            <a:noAutofit/>
          </a:bodyPr>
          <a:lstStyle/>
          <a:p>
            <a:pPr marL="0" marR="0" lvl="0" indent="0" algn="ctr" rtl="0">
              <a:lnSpc>
                <a:spcPct val="100000"/>
              </a:lnSpc>
              <a:spcBef>
                <a:spcPts val="0"/>
              </a:spcBef>
              <a:spcAft>
                <a:spcPts val="0"/>
              </a:spcAft>
              <a:buClr>
                <a:schemeClr val="dk2"/>
              </a:buClr>
              <a:buSzPct val="25000"/>
              <a:buFont typeface="Arial"/>
              <a:buNone/>
            </a:pPr>
            <a:r>
              <a:rPr lang="en" sz="1800" b="0" i="0" u="none" strike="noStrike" cap="none">
                <a:solidFill>
                  <a:schemeClr val="dk2"/>
                </a:solidFill>
                <a:latin typeface="Arial"/>
                <a:ea typeface="Arial"/>
                <a:cs typeface="Arial"/>
                <a:sym typeface="Arial"/>
              </a:rPr>
              <a:t>Output</a:t>
            </a:r>
          </a:p>
          <a:p>
            <a:pPr marL="0" marR="0" lvl="0" indent="0" algn="ctr" rtl="0">
              <a:lnSpc>
                <a:spcPct val="100000"/>
              </a:lnSpc>
              <a:spcBef>
                <a:spcPts val="0"/>
              </a:spcBef>
              <a:spcAft>
                <a:spcPts val="0"/>
              </a:spcAft>
              <a:buClr>
                <a:schemeClr val="dk2"/>
              </a:buClr>
              <a:buSzPct val="25000"/>
              <a:buFont typeface="Arial"/>
              <a:buNone/>
            </a:pPr>
            <a:r>
              <a:rPr lang="en" sz="1800" b="0" i="0" u="none" strike="noStrike" cap="none">
                <a:solidFill>
                  <a:schemeClr val="dk2"/>
                </a:solidFill>
                <a:latin typeface="Arial"/>
                <a:ea typeface="Arial"/>
                <a:cs typeface="Arial"/>
                <a:sym typeface="Arial"/>
              </a:rPr>
              <a:t>Files</a:t>
            </a:r>
          </a:p>
        </p:txBody>
      </p:sp>
      <p:sp>
        <p:nvSpPr>
          <p:cNvPr id="297" name="Shape 297"/>
          <p:cNvSpPr txBox="1"/>
          <p:nvPr/>
        </p:nvSpPr>
        <p:spPr>
          <a:xfrm>
            <a:off x="683688" y="2060099"/>
            <a:ext cx="1221600" cy="650100"/>
          </a:xfrm>
          <a:prstGeom prst="rect">
            <a:avLst/>
          </a:prstGeom>
          <a:noFill/>
          <a:ln w="101600" cap="rnd" cmpd="sng">
            <a:solidFill>
              <a:schemeClr val="accent1"/>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500" u="none" strike="noStrike" cap="none" dirty="0">
                <a:solidFill>
                  <a:schemeClr val="lt1"/>
                </a:solidFill>
                <a:latin typeface="Arial" charset="0"/>
                <a:ea typeface="Arial" charset="0"/>
                <a:cs typeface="Arial" charset="0"/>
                <a:sym typeface="Cabin"/>
              </a:rPr>
              <a:t>R</a:t>
            </a:r>
          </a:p>
        </p:txBody>
      </p:sp>
      <p:sp>
        <p:nvSpPr>
          <p:cNvPr id="298" name="Shape 298"/>
          <p:cNvSpPr txBox="1"/>
          <p:nvPr/>
        </p:nvSpPr>
        <p:spPr>
          <a:xfrm>
            <a:off x="683688" y="2890114"/>
            <a:ext cx="1221600" cy="650100"/>
          </a:xfrm>
          <a:prstGeom prst="rect">
            <a:avLst/>
          </a:prstGeom>
          <a:noFill/>
          <a:ln w="1016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500" u="none" strike="noStrike" cap="none" dirty="0">
                <a:solidFill>
                  <a:schemeClr val="lt1"/>
                </a:solidFill>
                <a:latin typeface="Arial" charset="0"/>
                <a:ea typeface="Arial" charset="0"/>
                <a:cs typeface="Arial" charset="0"/>
                <a:sym typeface="Cabin"/>
              </a:rPr>
              <a:t>Excel</a:t>
            </a:r>
          </a:p>
        </p:txBody>
      </p:sp>
      <p:sp>
        <p:nvSpPr>
          <p:cNvPr id="299" name="Shape 299"/>
          <p:cNvSpPr txBox="1"/>
          <p:nvPr/>
        </p:nvSpPr>
        <p:spPr>
          <a:xfrm>
            <a:off x="683688" y="3702359"/>
            <a:ext cx="1221600" cy="650100"/>
          </a:xfrm>
          <a:prstGeom prst="rect">
            <a:avLst/>
          </a:prstGeom>
          <a:noFill/>
          <a:ln w="1016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500" u="none" strike="noStrike" cap="none" dirty="0">
                <a:solidFill>
                  <a:schemeClr val="lt1"/>
                </a:solidFill>
                <a:latin typeface="Arial" charset="0"/>
                <a:ea typeface="Arial" charset="0"/>
                <a:cs typeface="Arial" charset="0"/>
                <a:sym typeface="Cabin"/>
              </a:rPr>
              <a:t>D3.js</a:t>
            </a:r>
          </a:p>
        </p:txBody>
      </p:sp>
      <p:cxnSp>
        <p:nvCxnSpPr>
          <p:cNvPr id="300" name="Shape 300"/>
          <p:cNvCxnSpPr>
            <a:stCxn id="287" idx="1"/>
            <a:endCxn id="296" idx="1"/>
          </p:cNvCxnSpPr>
          <p:nvPr/>
        </p:nvCxnSpPr>
        <p:spPr>
          <a:xfrm flipH="1">
            <a:off x="3025793" y="1569979"/>
            <a:ext cx="554400" cy="907500"/>
          </a:xfrm>
          <a:prstGeom prst="straightConnector1">
            <a:avLst/>
          </a:prstGeom>
          <a:noFill/>
          <a:ln w="63500" cap="rnd" cmpd="sng">
            <a:solidFill>
              <a:schemeClr val="lt1"/>
            </a:solidFill>
            <a:prstDash val="solid"/>
            <a:miter/>
            <a:headEnd type="none" w="med" len="med"/>
            <a:tailEnd type="stealth" w="lg" len="lg"/>
          </a:ln>
        </p:spPr>
      </p:cxnSp>
      <p:cxnSp>
        <p:nvCxnSpPr>
          <p:cNvPr id="301" name="Shape 301"/>
          <p:cNvCxnSpPr>
            <a:stCxn id="295" idx="4"/>
            <a:endCxn id="287" idx="1"/>
          </p:cNvCxnSpPr>
          <p:nvPr/>
        </p:nvCxnSpPr>
        <p:spPr>
          <a:xfrm>
            <a:off x="2706950" y="1116323"/>
            <a:ext cx="873300" cy="453600"/>
          </a:xfrm>
          <a:prstGeom prst="straightConnector1">
            <a:avLst/>
          </a:prstGeom>
          <a:noFill/>
          <a:ln w="63500" cap="rnd" cmpd="sng">
            <a:solidFill>
              <a:schemeClr val="lt1"/>
            </a:solidFill>
            <a:prstDash val="solid"/>
            <a:miter/>
            <a:headEnd type="none" w="med" len="med"/>
            <a:tailEnd type="stealth" w="lg" len="lg"/>
          </a:ln>
        </p:spPr>
      </p:cxnSp>
      <p:cxnSp>
        <p:nvCxnSpPr>
          <p:cNvPr id="302" name="Shape 302"/>
          <p:cNvCxnSpPr>
            <a:stCxn id="296" idx="2"/>
            <a:endCxn id="297" idx="3"/>
          </p:cNvCxnSpPr>
          <p:nvPr/>
        </p:nvCxnSpPr>
        <p:spPr>
          <a:xfrm rot="10800000">
            <a:off x="1905165" y="2385166"/>
            <a:ext cx="669900" cy="516000"/>
          </a:xfrm>
          <a:prstGeom prst="straightConnector1">
            <a:avLst/>
          </a:prstGeom>
          <a:noFill/>
          <a:ln w="63500" cap="rnd" cmpd="sng">
            <a:solidFill>
              <a:schemeClr val="lt1"/>
            </a:solidFill>
            <a:prstDash val="solid"/>
            <a:miter/>
            <a:headEnd type="none" w="med" len="med"/>
            <a:tailEnd type="stealth" w="lg" len="lg"/>
          </a:ln>
        </p:spPr>
      </p:cxnSp>
      <p:cxnSp>
        <p:nvCxnSpPr>
          <p:cNvPr id="303" name="Shape 303"/>
          <p:cNvCxnSpPr>
            <a:stCxn id="296" idx="2"/>
            <a:endCxn id="298" idx="3"/>
          </p:cNvCxnSpPr>
          <p:nvPr/>
        </p:nvCxnSpPr>
        <p:spPr>
          <a:xfrm flipH="1">
            <a:off x="1905165" y="2901166"/>
            <a:ext cx="669900" cy="314100"/>
          </a:xfrm>
          <a:prstGeom prst="straightConnector1">
            <a:avLst/>
          </a:prstGeom>
          <a:noFill/>
          <a:ln w="63500" cap="rnd" cmpd="sng">
            <a:solidFill>
              <a:schemeClr val="lt1"/>
            </a:solidFill>
            <a:prstDash val="solid"/>
            <a:miter/>
            <a:headEnd type="none" w="med" len="med"/>
            <a:tailEnd type="stealth" w="lg" len="lg"/>
          </a:ln>
        </p:spPr>
      </p:cxnSp>
      <p:cxnSp>
        <p:nvCxnSpPr>
          <p:cNvPr id="304" name="Shape 304"/>
          <p:cNvCxnSpPr>
            <a:stCxn id="296" idx="2"/>
            <a:endCxn id="299" idx="3"/>
          </p:cNvCxnSpPr>
          <p:nvPr/>
        </p:nvCxnSpPr>
        <p:spPr>
          <a:xfrm flipH="1">
            <a:off x="1905165" y="2901166"/>
            <a:ext cx="669900" cy="1126200"/>
          </a:xfrm>
          <a:prstGeom prst="straightConnector1">
            <a:avLst/>
          </a:prstGeom>
          <a:noFill/>
          <a:ln w="63500" cap="rnd" cmpd="sng">
            <a:solidFill>
              <a:schemeClr val="lt1"/>
            </a:solidFill>
            <a:prstDash val="solid"/>
            <a:miter/>
            <a:headEnd type="none" w="med" len="med"/>
            <a:tailEnd type="stealth" w="lg" len="lg"/>
          </a:ln>
        </p:spPr>
      </p:cxnSp>
    </p:spTree>
    <p:extLst>
      <p:ext uri="{BB962C8B-B14F-4D97-AF65-F5344CB8AC3E}">
        <p14:creationId xmlns:p14="http://schemas.microsoft.com/office/powerpoint/2010/main" val="159380672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Shape 255"/>
          <p:cNvSpPr txBox="1">
            <a:spLocks noGrp="1"/>
          </p:cNvSpPr>
          <p:nvPr>
            <p:ph type="title"/>
          </p:nvPr>
        </p:nvSpPr>
        <p:spPr>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US" sz="4300" dirty="0" smtClean="0">
                <a:solidFill>
                  <a:srgbClr val="FFD966"/>
                </a:solidFill>
                <a:latin typeface="Arial" charset="0"/>
                <a:ea typeface="Arial" charset="0"/>
                <a:cs typeface="Arial" charset="0"/>
                <a:sym typeface="Cabin"/>
              </a:rPr>
              <a:t>Web Applications w/ Databases</a:t>
            </a:r>
            <a:endParaRPr lang="en" sz="4300" u="none" strike="noStrike" cap="none" dirty="0">
              <a:solidFill>
                <a:srgbClr val="FFD966"/>
              </a:solidFill>
              <a:latin typeface="Arial" charset="0"/>
              <a:ea typeface="Arial" charset="0"/>
              <a:cs typeface="Arial" charset="0"/>
              <a:sym typeface="Cabin"/>
            </a:endParaRPr>
          </a:p>
        </p:txBody>
      </p:sp>
      <p:sp>
        <p:nvSpPr>
          <p:cNvPr id="256" name="Shape 256"/>
          <p:cNvSpPr txBox="1">
            <a:spLocks noGrp="1"/>
          </p:cNvSpPr>
          <p:nvPr>
            <p:ph type="body" idx="1"/>
          </p:nvPr>
        </p:nvSpPr>
        <p:spPr>
          <a:prstGeom prst="rect">
            <a:avLst/>
          </a:prstGeom>
          <a:noFill/>
          <a:ln>
            <a:noFill/>
          </a:ln>
        </p:spPr>
        <p:txBody>
          <a:bodyPr lIns="21425" tIns="21425" rIns="21425" bIns="21425" anchor="t" anchorCtr="0">
            <a:noAutofit/>
          </a:bodyPr>
          <a:lstStyle/>
          <a:p>
            <a:pPr marL="254000" marR="0" lvl="0" indent="-254000" algn="l" rtl="0">
              <a:lnSpc>
                <a:spcPct val="100000"/>
              </a:lnSpc>
              <a:spcBef>
                <a:spcPts val="0"/>
              </a:spcBef>
              <a:spcAft>
                <a:spcPts val="0"/>
              </a:spcAft>
              <a:buClr>
                <a:schemeClr val="lt1"/>
              </a:buClr>
              <a:buSzPct val="100000"/>
              <a:buFont typeface="Cabin"/>
              <a:buChar char="•"/>
            </a:pPr>
            <a:r>
              <a:rPr lang="en" sz="2000" u="none" strike="noStrike" cap="none" dirty="0">
                <a:solidFill>
                  <a:srgbClr val="FF00FF"/>
                </a:solidFill>
                <a:latin typeface="Arial" charset="0"/>
                <a:ea typeface="Arial" charset="0"/>
                <a:cs typeface="Arial" charset="0"/>
                <a:sym typeface="Cabin"/>
              </a:rPr>
              <a:t>Application Developer</a:t>
            </a:r>
            <a:r>
              <a:rPr lang="en" sz="2000" u="none" strike="noStrike" cap="none" dirty="0">
                <a:solidFill>
                  <a:schemeClr val="lt1"/>
                </a:solidFill>
                <a:latin typeface="Arial" charset="0"/>
                <a:ea typeface="Arial" charset="0"/>
                <a:cs typeface="Arial" charset="0"/>
                <a:sym typeface="Cabin"/>
              </a:rPr>
              <a:t> - Builds the logic for the application, the look and feel of the application - monitors the application for problems</a:t>
            </a:r>
          </a:p>
          <a:p>
            <a:pPr marL="254000" marR="0" lvl="0" indent="-254000" algn="l" rtl="0">
              <a:lnSpc>
                <a:spcPct val="100000"/>
              </a:lnSpc>
              <a:spcBef>
                <a:spcPts val="2500"/>
              </a:spcBef>
              <a:spcAft>
                <a:spcPts val="0"/>
              </a:spcAft>
              <a:buClr>
                <a:schemeClr val="lt1"/>
              </a:buClr>
              <a:buSzPct val="100000"/>
              <a:buFont typeface="Cabin"/>
              <a:buChar char="•"/>
            </a:pPr>
            <a:r>
              <a:rPr lang="en" sz="2000" u="none" strike="noStrike" cap="none" dirty="0">
                <a:solidFill>
                  <a:srgbClr val="FFFF00"/>
                </a:solidFill>
                <a:latin typeface="Arial" charset="0"/>
                <a:ea typeface="Arial" charset="0"/>
                <a:cs typeface="Arial" charset="0"/>
                <a:sym typeface="Cabin"/>
              </a:rPr>
              <a:t>Database Administrator </a:t>
            </a:r>
            <a:r>
              <a:rPr lang="en" sz="2000" u="none" strike="noStrike" cap="none" dirty="0">
                <a:solidFill>
                  <a:schemeClr val="lt1"/>
                </a:solidFill>
                <a:latin typeface="Arial" charset="0"/>
                <a:ea typeface="Arial" charset="0"/>
                <a:cs typeface="Arial" charset="0"/>
                <a:sym typeface="Cabin"/>
              </a:rPr>
              <a:t>- Monitors and adjusts the database as the program runs in production</a:t>
            </a:r>
          </a:p>
          <a:p>
            <a:pPr marL="254000" marR="0" lvl="0" indent="-254000" algn="l" rtl="0">
              <a:lnSpc>
                <a:spcPct val="100000"/>
              </a:lnSpc>
              <a:spcBef>
                <a:spcPts val="2500"/>
              </a:spcBef>
              <a:spcAft>
                <a:spcPts val="600"/>
              </a:spcAft>
              <a:buClr>
                <a:schemeClr val="lt1"/>
              </a:buClr>
              <a:buSzPct val="100000"/>
              <a:buFont typeface="Cabin"/>
              <a:buChar char="•"/>
            </a:pPr>
            <a:r>
              <a:rPr lang="en" sz="2000" u="none" strike="noStrike" cap="none" dirty="0">
                <a:solidFill>
                  <a:schemeClr val="lt1"/>
                </a:solidFill>
                <a:latin typeface="Arial" charset="0"/>
                <a:ea typeface="Arial" charset="0"/>
                <a:cs typeface="Arial" charset="0"/>
                <a:sym typeface="Cabin"/>
              </a:rPr>
              <a:t>Often both people participate in the building of the </a:t>
            </a:r>
            <a:r>
              <a:rPr lang="en" sz="2000" b="0" i="0" u="none" strike="noStrike" cap="none" dirty="0">
                <a:solidFill>
                  <a:schemeClr val="lt1"/>
                </a:solidFill>
                <a:latin typeface="Arial"/>
                <a:ea typeface="Arial"/>
                <a:cs typeface="Arial"/>
                <a:sym typeface="Arial"/>
              </a:rPr>
              <a:t>“</a:t>
            </a:r>
            <a:r>
              <a:rPr lang="en" sz="2000" u="none" strike="noStrike" cap="none" dirty="0">
                <a:solidFill>
                  <a:schemeClr val="lt1"/>
                </a:solidFill>
                <a:latin typeface="Arial" charset="0"/>
                <a:ea typeface="Arial" charset="0"/>
                <a:cs typeface="Arial" charset="0"/>
                <a:sym typeface="Cabin"/>
              </a:rPr>
              <a:t>Data model</a:t>
            </a:r>
            <a:r>
              <a:rPr lang="en" sz="2000" b="0" i="0" u="none" strike="noStrike" cap="none" dirty="0">
                <a:solidFill>
                  <a:schemeClr val="lt1"/>
                </a:solidFill>
                <a:latin typeface="Arial"/>
                <a:ea typeface="Arial"/>
                <a:cs typeface="Arial"/>
                <a:sym typeface="Arial"/>
              </a:rPr>
              <a:t>”</a:t>
            </a: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2" name="Shape 262"/>
          <p:cNvSpPr txBox="1"/>
          <p:nvPr/>
        </p:nvSpPr>
        <p:spPr>
          <a:xfrm>
            <a:off x="6508456" y="894100"/>
            <a:ext cx="2193074" cy="1235924"/>
          </a:xfrm>
          <a:prstGeom prst="rect">
            <a:avLst/>
          </a:prstGeom>
          <a:noFill/>
          <a:ln w="101600" cap="rnd" cmpd="sng">
            <a:solidFill>
              <a:srgbClr val="FF00FF"/>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500" u="none" strike="noStrike" cap="none" dirty="0">
                <a:solidFill>
                  <a:schemeClr val="lt1"/>
                </a:solidFill>
                <a:latin typeface="Arial" charset="0"/>
                <a:ea typeface="Arial" charset="0"/>
                <a:cs typeface="Arial" charset="0"/>
                <a:sym typeface="Cabin"/>
              </a:rPr>
              <a:t>Database </a:t>
            </a:r>
          </a:p>
          <a:p>
            <a:pPr marL="0" marR="0" lvl="0" indent="0" algn="ctr" rtl="0">
              <a:lnSpc>
                <a:spcPct val="100000"/>
              </a:lnSpc>
              <a:spcBef>
                <a:spcPts val="0"/>
              </a:spcBef>
              <a:spcAft>
                <a:spcPts val="0"/>
              </a:spcAft>
              <a:buClr>
                <a:schemeClr val="lt1"/>
              </a:buClr>
              <a:buSzPct val="25000"/>
              <a:buFont typeface="Cabin"/>
              <a:buNone/>
            </a:pPr>
            <a:r>
              <a:rPr lang="en" sz="2500" u="none" strike="noStrike" cap="none" dirty="0">
                <a:solidFill>
                  <a:schemeClr val="lt1"/>
                </a:solidFill>
                <a:latin typeface="Arial" charset="0"/>
                <a:ea typeface="Arial" charset="0"/>
                <a:cs typeface="Arial" charset="0"/>
                <a:sym typeface="Cabin"/>
              </a:rPr>
              <a:t>Data Server</a:t>
            </a:r>
          </a:p>
        </p:txBody>
      </p:sp>
      <p:sp>
        <p:nvSpPr>
          <p:cNvPr id="263" name="Shape 263"/>
          <p:cNvSpPr txBox="1"/>
          <p:nvPr/>
        </p:nvSpPr>
        <p:spPr>
          <a:xfrm>
            <a:off x="2443662" y="894100"/>
            <a:ext cx="2193074" cy="1235924"/>
          </a:xfrm>
          <a:prstGeom prst="rect">
            <a:avLst/>
          </a:prstGeom>
          <a:noFill/>
          <a:ln w="101600" cap="rnd" cmpd="sng">
            <a:solidFill>
              <a:srgbClr val="FF7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500" u="none" strike="noStrike" cap="none" dirty="0">
                <a:solidFill>
                  <a:schemeClr val="lt1"/>
                </a:solidFill>
                <a:latin typeface="Arial" charset="0"/>
                <a:ea typeface="Arial" charset="0"/>
                <a:cs typeface="Arial" charset="0"/>
                <a:sym typeface="Cabin"/>
              </a:rPr>
              <a:t>Application</a:t>
            </a:r>
          </a:p>
          <a:p>
            <a:pPr marL="0" marR="0" lvl="0" indent="0" algn="ctr" rtl="0">
              <a:lnSpc>
                <a:spcPct val="100000"/>
              </a:lnSpc>
              <a:spcBef>
                <a:spcPts val="0"/>
              </a:spcBef>
              <a:spcAft>
                <a:spcPts val="0"/>
              </a:spcAft>
              <a:buClr>
                <a:schemeClr val="lt1"/>
              </a:buClr>
              <a:buSzPct val="25000"/>
              <a:buFont typeface="Cabin"/>
              <a:buNone/>
            </a:pPr>
            <a:r>
              <a:rPr lang="en" sz="2500" u="none" strike="noStrike" cap="none" dirty="0">
                <a:solidFill>
                  <a:schemeClr val="lt1"/>
                </a:solidFill>
                <a:latin typeface="Arial" charset="0"/>
                <a:ea typeface="Arial" charset="0"/>
                <a:cs typeface="Arial" charset="0"/>
                <a:sym typeface="Cabin"/>
              </a:rPr>
              <a:t>Software</a:t>
            </a:r>
          </a:p>
        </p:txBody>
      </p:sp>
      <p:sp>
        <p:nvSpPr>
          <p:cNvPr id="264" name="Shape 264"/>
          <p:cNvSpPr txBox="1"/>
          <p:nvPr/>
        </p:nvSpPr>
        <p:spPr>
          <a:xfrm>
            <a:off x="664868" y="1058406"/>
            <a:ext cx="971493" cy="907199"/>
          </a:xfrm>
          <a:prstGeom prst="rect">
            <a:avLst/>
          </a:prstGeom>
          <a:noFill/>
          <a:ln w="101600" cap="rnd" cmpd="sng">
            <a:solidFill>
              <a:srgbClr val="00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500" u="none" strike="noStrike" cap="none" dirty="0">
                <a:solidFill>
                  <a:schemeClr val="lt1"/>
                </a:solidFill>
                <a:latin typeface="Arial" charset="0"/>
                <a:ea typeface="Arial" charset="0"/>
                <a:cs typeface="Arial" charset="0"/>
                <a:sym typeface="Cabin"/>
              </a:rPr>
              <a:t>End</a:t>
            </a:r>
          </a:p>
          <a:p>
            <a:pPr marL="0" marR="0" lvl="0" indent="0" algn="ctr" rtl="0">
              <a:lnSpc>
                <a:spcPct val="100000"/>
              </a:lnSpc>
              <a:spcBef>
                <a:spcPts val="0"/>
              </a:spcBef>
              <a:spcAft>
                <a:spcPts val="0"/>
              </a:spcAft>
              <a:buClr>
                <a:schemeClr val="lt1"/>
              </a:buClr>
              <a:buSzPct val="25000"/>
              <a:buFont typeface="Cabin"/>
              <a:buNone/>
            </a:pPr>
            <a:r>
              <a:rPr lang="en" sz="2500" u="none" strike="noStrike" cap="none" dirty="0">
                <a:solidFill>
                  <a:schemeClr val="lt1"/>
                </a:solidFill>
                <a:latin typeface="Arial" charset="0"/>
                <a:ea typeface="Arial" charset="0"/>
                <a:cs typeface="Arial" charset="0"/>
                <a:sym typeface="Cabin"/>
              </a:rPr>
              <a:t>User</a:t>
            </a:r>
          </a:p>
        </p:txBody>
      </p:sp>
      <p:sp>
        <p:nvSpPr>
          <p:cNvPr id="265" name="Shape 265"/>
          <p:cNvSpPr txBox="1"/>
          <p:nvPr/>
        </p:nvSpPr>
        <p:spPr>
          <a:xfrm>
            <a:off x="2615112" y="2787194"/>
            <a:ext cx="1700156" cy="650024"/>
          </a:xfrm>
          <a:prstGeom prst="rect">
            <a:avLst/>
          </a:prstGeom>
          <a:noFill/>
          <a:ln w="101600" cap="rnd" cmpd="sng">
            <a:solidFill>
              <a:srgbClr val="00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500" u="none" strike="noStrike" cap="none" dirty="0">
                <a:solidFill>
                  <a:schemeClr val="lt1"/>
                </a:solidFill>
                <a:latin typeface="Arial" charset="0"/>
                <a:ea typeface="Arial" charset="0"/>
                <a:cs typeface="Arial" charset="0"/>
                <a:sym typeface="Cabin"/>
              </a:rPr>
              <a:t>Developer</a:t>
            </a:r>
          </a:p>
        </p:txBody>
      </p:sp>
      <p:sp>
        <p:nvSpPr>
          <p:cNvPr id="266" name="Shape 266"/>
          <p:cNvSpPr txBox="1"/>
          <p:nvPr/>
        </p:nvSpPr>
        <p:spPr>
          <a:xfrm>
            <a:off x="4536781" y="3508713"/>
            <a:ext cx="1221581" cy="650024"/>
          </a:xfrm>
          <a:prstGeom prst="rect">
            <a:avLst/>
          </a:prstGeom>
          <a:noFill/>
          <a:ln w="101600" cap="rnd" cmpd="sng">
            <a:solidFill>
              <a:srgbClr val="00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500" u="none" strike="noStrike" cap="none" dirty="0">
                <a:solidFill>
                  <a:schemeClr val="lt1"/>
                </a:solidFill>
                <a:latin typeface="Arial" charset="0"/>
                <a:ea typeface="Arial" charset="0"/>
                <a:cs typeface="Arial" charset="0"/>
                <a:sym typeface="Cabin"/>
              </a:rPr>
              <a:t>DBA</a:t>
            </a:r>
          </a:p>
        </p:txBody>
      </p:sp>
      <p:sp>
        <p:nvSpPr>
          <p:cNvPr id="267" name="Shape 267"/>
          <p:cNvSpPr txBox="1"/>
          <p:nvPr/>
        </p:nvSpPr>
        <p:spPr>
          <a:xfrm>
            <a:off x="6508456" y="3051513"/>
            <a:ext cx="2193074" cy="1235924"/>
          </a:xfrm>
          <a:prstGeom prst="rect">
            <a:avLst/>
          </a:prstGeom>
          <a:noFill/>
          <a:ln w="101600" cap="rnd" cmpd="sng">
            <a:solidFill>
              <a:srgbClr val="FF7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500" u="none" strike="noStrike" cap="none" dirty="0">
                <a:solidFill>
                  <a:schemeClr val="lt1"/>
                </a:solidFill>
                <a:latin typeface="Arial" charset="0"/>
                <a:ea typeface="Arial" charset="0"/>
                <a:cs typeface="Arial" charset="0"/>
                <a:sym typeface="Cabin"/>
              </a:rPr>
              <a:t>Database</a:t>
            </a:r>
          </a:p>
          <a:p>
            <a:pPr marL="0" marR="0" lvl="0" indent="0" algn="ctr" rtl="0">
              <a:lnSpc>
                <a:spcPct val="100000"/>
              </a:lnSpc>
              <a:spcBef>
                <a:spcPts val="0"/>
              </a:spcBef>
              <a:spcAft>
                <a:spcPts val="0"/>
              </a:spcAft>
              <a:buClr>
                <a:schemeClr val="lt1"/>
              </a:buClr>
              <a:buSzPct val="25000"/>
              <a:buFont typeface="Cabin"/>
              <a:buNone/>
            </a:pPr>
            <a:r>
              <a:rPr lang="en" sz="2500" u="none" strike="noStrike" cap="none" dirty="0">
                <a:solidFill>
                  <a:schemeClr val="lt1"/>
                </a:solidFill>
                <a:latin typeface="Arial" charset="0"/>
                <a:ea typeface="Arial" charset="0"/>
                <a:cs typeface="Arial" charset="0"/>
                <a:sym typeface="Cabin"/>
              </a:rPr>
              <a:t>Tools</a:t>
            </a:r>
          </a:p>
        </p:txBody>
      </p:sp>
      <p:sp>
        <p:nvSpPr>
          <p:cNvPr id="268" name="Shape 268"/>
          <p:cNvSpPr/>
          <p:nvPr/>
        </p:nvSpPr>
        <p:spPr>
          <a:xfrm>
            <a:off x="4688389" y="1058406"/>
            <a:ext cx="1762931" cy="842906"/>
          </a:xfrm>
          <a:prstGeom prst="leftRightArrow">
            <a:avLst>
              <a:gd name="adj1" fmla="val 42186"/>
              <a:gd name="adj2" fmla="val 17802"/>
            </a:avLst>
          </a:prstGeom>
          <a:blipFill rotWithShape="1">
            <a:blip r:embed="rId3">
              <a:alphaModFix/>
            </a:blip>
            <a:tile tx="0" ty="0" sx="100000" sy="100000" flip="none" algn="tl"/>
          </a:blipFill>
          <a:ln>
            <a:noFill/>
          </a:ln>
        </p:spPr>
        <p:txBody>
          <a:bodyPr lIns="0" tIns="0" rIns="0" bIns="0" anchor="ctr" anchorCtr="0">
            <a:noAutofit/>
          </a:bodyPr>
          <a:lstStyle/>
          <a:p>
            <a:pPr marL="0" marR="0" lvl="0" indent="0" algn="ctr" rtl="0">
              <a:lnSpc>
                <a:spcPct val="100000"/>
              </a:lnSpc>
              <a:spcBef>
                <a:spcPts val="0"/>
              </a:spcBef>
              <a:spcAft>
                <a:spcPts val="0"/>
              </a:spcAft>
              <a:buClr>
                <a:srgbClr val="000000"/>
              </a:buClr>
              <a:buSzPct val="25000"/>
              <a:buFont typeface="Cabin"/>
              <a:buNone/>
            </a:pPr>
            <a:r>
              <a:rPr lang="en" sz="1500" u="none" strike="noStrike" cap="none" dirty="0">
                <a:solidFill>
                  <a:schemeClr val="lt1"/>
                </a:solidFill>
                <a:latin typeface="Arial" charset="0"/>
                <a:ea typeface="Arial" charset="0"/>
                <a:cs typeface="Arial" charset="0"/>
                <a:sym typeface="Cabin"/>
              </a:rPr>
              <a:t>SQL</a:t>
            </a:r>
          </a:p>
        </p:txBody>
      </p:sp>
      <p:sp>
        <p:nvSpPr>
          <p:cNvPr id="269" name="Shape 269"/>
          <p:cNvSpPr/>
          <p:nvPr/>
        </p:nvSpPr>
        <p:spPr>
          <a:xfrm rot="5400000">
            <a:off x="7158508" y="2029928"/>
            <a:ext cx="900111" cy="1128768"/>
          </a:xfrm>
          <a:prstGeom prst="leftRightArrow">
            <a:avLst>
              <a:gd name="adj1" fmla="val 60467"/>
              <a:gd name="adj2" fmla="val 19531"/>
            </a:avLst>
          </a:prstGeom>
          <a:blipFill rotWithShape="0">
            <a:blip r:embed="rId3">
              <a:alphaModFix/>
            </a:blip>
            <a:stretch>
              <a:fillRect t="-1" b="-1"/>
            </a:stretch>
          </a:blipFill>
          <a:ln>
            <a:noFill/>
          </a:ln>
        </p:spPr>
        <p:txBody>
          <a:bodyPr lIns="0" tIns="0" rIns="0" bIns="0" anchor="t" anchorCtr="0">
            <a:noAutofit/>
          </a:bodyPr>
          <a:lstStyle/>
          <a:p>
            <a:pPr marL="0" marR="0" lvl="0" indent="0" algn="ctr" rtl="0">
              <a:lnSpc>
                <a:spcPct val="100000"/>
              </a:lnSpc>
              <a:spcBef>
                <a:spcPts val="0"/>
              </a:spcBef>
              <a:spcAft>
                <a:spcPts val="0"/>
              </a:spcAft>
              <a:buClr>
                <a:srgbClr val="000000"/>
              </a:buClr>
              <a:buFont typeface="Arial"/>
              <a:buNone/>
            </a:pPr>
            <a:endParaRPr sz="800" b="0" i="0" u="none" strike="noStrike" cap="none">
              <a:solidFill>
                <a:srgbClr val="000000"/>
              </a:solidFill>
              <a:latin typeface="Arial"/>
              <a:ea typeface="Arial"/>
              <a:cs typeface="Arial"/>
              <a:sym typeface="Arial"/>
            </a:endParaRPr>
          </a:p>
        </p:txBody>
      </p:sp>
      <p:sp>
        <p:nvSpPr>
          <p:cNvPr id="270" name="Shape 270"/>
          <p:cNvSpPr txBox="1"/>
          <p:nvPr/>
        </p:nvSpPr>
        <p:spPr>
          <a:xfrm>
            <a:off x="7343381" y="2415719"/>
            <a:ext cx="519749" cy="349986"/>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000000"/>
              </a:buClr>
              <a:buSzPct val="25000"/>
              <a:buFont typeface="Cabin"/>
              <a:buNone/>
            </a:pPr>
            <a:r>
              <a:rPr lang="en" sz="2000" u="none" strike="noStrike" cap="none" dirty="0">
                <a:solidFill>
                  <a:schemeClr val="lt1"/>
                </a:solidFill>
                <a:latin typeface="Arial" charset="0"/>
                <a:ea typeface="Arial" charset="0"/>
                <a:cs typeface="Arial" charset="0"/>
                <a:sym typeface="Cabin"/>
              </a:rPr>
              <a:t>SQL</a:t>
            </a:r>
          </a:p>
        </p:txBody>
      </p:sp>
      <p:cxnSp>
        <p:nvCxnSpPr>
          <p:cNvPr id="271" name="Shape 271"/>
          <p:cNvCxnSpPr/>
          <p:nvPr/>
        </p:nvCxnSpPr>
        <p:spPr>
          <a:xfrm rot="10800000">
            <a:off x="3516117" y="2170968"/>
            <a:ext cx="0" cy="531393"/>
          </a:xfrm>
          <a:prstGeom prst="straightConnector1">
            <a:avLst/>
          </a:prstGeom>
          <a:noFill/>
          <a:ln w="63500" cap="rnd" cmpd="sng">
            <a:solidFill>
              <a:schemeClr val="lt1"/>
            </a:solidFill>
            <a:prstDash val="solid"/>
            <a:miter/>
            <a:headEnd type="stealth" w="med" len="med"/>
            <a:tailEnd type="stealth" w="med" len="med"/>
          </a:ln>
        </p:spPr>
      </p:cxnSp>
      <p:cxnSp>
        <p:nvCxnSpPr>
          <p:cNvPr id="272" name="Shape 272"/>
          <p:cNvCxnSpPr/>
          <p:nvPr/>
        </p:nvCxnSpPr>
        <p:spPr>
          <a:xfrm rot="10800000">
            <a:off x="1722178" y="1527215"/>
            <a:ext cx="631293" cy="0"/>
          </a:xfrm>
          <a:prstGeom prst="straightConnector1">
            <a:avLst/>
          </a:prstGeom>
          <a:noFill/>
          <a:ln w="63500" cap="rnd" cmpd="sng">
            <a:solidFill>
              <a:schemeClr val="lt1"/>
            </a:solidFill>
            <a:prstDash val="solid"/>
            <a:miter/>
            <a:headEnd type="stealth" w="med" len="med"/>
            <a:tailEnd type="stealth" w="med" len="med"/>
          </a:ln>
        </p:spPr>
      </p:cxnSp>
      <p:cxnSp>
        <p:nvCxnSpPr>
          <p:cNvPr id="273" name="Shape 273"/>
          <p:cNvCxnSpPr/>
          <p:nvPr/>
        </p:nvCxnSpPr>
        <p:spPr>
          <a:xfrm rot="10800000">
            <a:off x="5815498" y="3765888"/>
            <a:ext cx="630450" cy="0"/>
          </a:xfrm>
          <a:prstGeom prst="straightConnector1">
            <a:avLst/>
          </a:prstGeom>
          <a:noFill/>
          <a:ln w="63500" cap="rnd" cmpd="sng">
            <a:solidFill>
              <a:schemeClr val="lt1"/>
            </a:solidFill>
            <a:prstDash val="solid"/>
            <a:miter/>
            <a:headEnd type="stealth" w="med" len="med"/>
            <a:tailEnd type="stealth" w="med" len="med"/>
          </a:ln>
        </p:spPr>
      </p:cxnSp>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Shape 278"/>
          <p:cNvSpPr txBox="1">
            <a:spLocks noGrp="1"/>
          </p:cNvSpPr>
          <p:nvPr>
            <p:ph type="title"/>
          </p:nvPr>
        </p:nvSpPr>
        <p:spPr>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4300" u="none" strike="noStrike" cap="none" dirty="0">
                <a:solidFill>
                  <a:srgbClr val="FFD966"/>
                </a:solidFill>
                <a:latin typeface="Arial" charset="0"/>
                <a:ea typeface="Arial" charset="0"/>
                <a:cs typeface="Arial" charset="0"/>
                <a:sym typeface="Cabin"/>
              </a:rPr>
              <a:t>Database Administrator</a:t>
            </a:r>
          </a:p>
        </p:txBody>
      </p:sp>
      <p:sp>
        <p:nvSpPr>
          <p:cNvPr id="279" name="Shape 279"/>
          <p:cNvSpPr txBox="1"/>
          <p:nvPr/>
        </p:nvSpPr>
        <p:spPr>
          <a:xfrm>
            <a:off x="1749341" y="4164805"/>
            <a:ext cx="6157200" cy="350100"/>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2000" u="sng" strike="noStrike" cap="none" dirty="0">
                <a:solidFill>
                  <a:srgbClr val="FFFF00"/>
                </a:solidFill>
                <a:latin typeface="Arial" charset="0"/>
                <a:ea typeface="Arial" charset="0"/>
                <a:cs typeface="Arial" charset="0"/>
                <a:sym typeface="Cabin"/>
                <a:hlinkClick r:id="rId3"/>
              </a:rPr>
              <a:t>http://en.wikipedia.org/wiki/Database_administrator</a:t>
            </a:r>
          </a:p>
        </p:txBody>
      </p:sp>
      <p:sp>
        <p:nvSpPr>
          <p:cNvPr id="280" name="Shape 280"/>
          <p:cNvSpPr txBox="1"/>
          <p:nvPr/>
        </p:nvSpPr>
        <p:spPr>
          <a:xfrm>
            <a:off x="851456" y="1400175"/>
            <a:ext cx="7378762" cy="2764630"/>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2000" u="none" strike="noStrike" cap="none" dirty="0">
                <a:solidFill>
                  <a:srgbClr val="00FF00"/>
                </a:solidFill>
                <a:latin typeface="Arial" charset="0"/>
                <a:ea typeface="Arial" charset="0"/>
                <a:cs typeface="Arial" charset="0"/>
                <a:sym typeface="Cabin"/>
              </a:rPr>
              <a:t>A database administrator (DBA) is a person responsible for the design, implementation, maintenance, and repair of an organization’s database. The role includes the development and design of database strategies, monitoring and improving database performance and capacity, and planning for future expansion requirements. They may also plan, coordinate, and implement security measures to safeguard the database.</a:t>
            </a: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Shape 309"/>
          <p:cNvSpPr txBox="1">
            <a:spLocks noGrp="1"/>
          </p:cNvSpPr>
          <p:nvPr>
            <p:ph type="title"/>
          </p:nvPr>
        </p:nvSpPr>
        <p:spPr>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4300" u="none" strike="noStrike" cap="none" dirty="0">
                <a:solidFill>
                  <a:srgbClr val="FFD966"/>
                </a:solidFill>
                <a:latin typeface="Arial" charset="0"/>
                <a:ea typeface="Arial" charset="0"/>
                <a:cs typeface="Arial" charset="0"/>
                <a:sym typeface="Cabin"/>
              </a:rPr>
              <a:t>Database Model</a:t>
            </a:r>
          </a:p>
        </p:txBody>
      </p:sp>
      <p:sp>
        <p:nvSpPr>
          <p:cNvPr id="310" name="Shape 310"/>
          <p:cNvSpPr txBox="1"/>
          <p:nvPr/>
        </p:nvSpPr>
        <p:spPr>
          <a:xfrm>
            <a:off x="2304248" y="4107655"/>
            <a:ext cx="5126999" cy="350100"/>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2000" u="sng" strike="noStrike" cap="none" dirty="0">
                <a:solidFill>
                  <a:srgbClr val="FFFF00"/>
                </a:solidFill>
                <a:latin typeface="Arial" charset="0"/>
                <a:ea typeface="Arial" charset="0"/>
                <a:cs typeface="Arial" charset="0"/>
                <a:sym typeface="Cabin"/>
                <a:hlinkClick r:id="rId3"/>
              </a:rPr>
              <a:t>http://en.wikipedia.org/wiki/Database_model</a:t>
            </a:r>
          </a:p>
        </p:txBody>
      </p:sp>
      <p:sp>
        <p:nvSpPr>
          <p:cNvPr id="311" name="Shape 311"/>
          <p:cNvSpPr txBox="1"/>
          <p:nvPr/>
        </p:nvSpPr>
        <p:spPr>
          <a:xfrm>
            <a:off x="1284089" y="1489471"/>
            <a:ext cx="6565049" cy="2557405"/>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100" u="none" strike="noStrike" cap="none" dirty="0">
                <a:solidFill>
                  <a:schemeClr val="lt1"/>
                </a:solidFill>
                <a:latin typeface="Arial" charset="0"/>
                <a:ea typeface="Arial" charset="0"/>
                <a:cs typeface="Arial" charset="0"/>
                <a:sym typeface="Cabin"/>
              </a:rPr>
              <a:t>A </a:t>
            </a:r>
            <a:r>
              <a:rPr lang="en" sz="2100" u="none" strike="noStrike" cap="none" dirty="0">
                <a:solidFill>
                  <a:srgbClr val="00FF00"/>
                </a:solidFill>
                <a:latin typeface="Arial" charset="0"/>
                <a:ea typeface="Arial" charset="0"/>
                <a:cs typeface="Arial" charset="0"/>
                <a:sym typeface="Cabin"/>
              </a:rPr>
              <a:t>database model</a:t>
            </a:r>
            <a:r>
              <a:rPr lang="en" sz="2100" u="none" strike="noStrike" cap="none" dirty="0">
                <a:solidFill>
                  <a:schemeClr val="lt1"/>
                </a:solidFill>
                <a:latin typeface="Arial" charset="0"/>
                <a:ea typeface="Arial" charset="0"/>
                <a:cs typeface="Arial" charset="0"/>
                <a:sym typeface="Cabin"/>
              </a:rPr>
              <a:t> or </a:t>
            </a:r>
            <a:r>
              <a:rPr lang="en" sz="2100" u="none" strike="noStrike" cap="none" dirty="0">
                <a:solidFill>
                  <a:srgbClr val="00FF00"/>
                </a:solidFill>
                <a:latin typeface="Arial" charset="0"/>
                <a:ea typeface="Arial" charset="0"/>
                <a:cs typeface="Arial" charset="0"/>
                <a:sym typeface="Cabin"/>
              </a:rPr>
              <a:t>database schema</a:t>
            </a:r>
            <a:r>
              <a:rPr lang="en" sz="2100" u="none" strike="noStrike" cap="none" dirty="0">
                <a:solidFill>
                  <a:schemeClr val="lt1"/>
                </a:solidFill>
                <a:latin typeface="Arial" charset="0"/>
                <a:ea typeface="Arial" charset="0"/>
                <a:cs typeface="Arial" charset="0"/>
                <a:sym typeface="Cabin"/>
              </a:rPr>
              <a:t> is the </a:t>
            </a:r>
            <a:r>
              <a:rPr lang="en" sz="2100" u="none" strike="noStrike" cap="none" dirty="0">
                <a:solidFill>
                  <a:srgbClr val="FF00FF"/>
                </a:solidFill>
                <a:latin typeface="Arial" charset="0"/>
                <a:ea typeface="Arial" charset="0"/>
                <a:cs typeface="Arial" charset="0"/>
                <a:sym typeface="Cabin"/>
              </a:rPr>
              <a:t>structure or format of a database</a:t>
            </a:r>
            <a:r>
              <a:rPr lang="en" sz="2100" u="none" strike="noStrike" cap="none" dirty="0">
                <a:solidFill>
                  <a:schemeClr val="lt1"/>
                </a:solidFill>
                <a:latin typeface="Arial" charset="0"/>
                <a:ea typeface="Arial" charset="0"/>
                <a:cs typeface="Arial" charset="0"/>
                <a:sym typeface="Cabin"/>
              </a:rPr>
              <a:t>, described in a formal language supported by the database management system</a:t>
            </a:r>
            <a:r>
              <a:rPr lang="en" sz="2100" dirty="0">
                <a:solidFill>
                  <a:schemeClr val="lt1"/>
                </a:solidFill>
                <a:latin typeface="Arial" charset="0"/>
                <a:ea typeface="Arial" charset="0"/>
                <a:cs typeface="Arial" charset="0"/>
                <a:sym typeface="Cabin"/>
              </a:rPr>
              <a:t>.</a:t>
            </a:r>
            <a:r>
              <a:rPr lang="en" sz="2100" u="none" strike="noStrike" cap="none" dirty="0">
                <a:solidFill>
                  <a:schemeClr val="lt1"/>
                </a:solidFill>
                <a:latin typeface="Arial" charset="0"/>
                <a:ea typeface="Arial" charset="0"/>
                <a:cs typeface="Arial" charset="0"/>
                <a:sym typeface="Cabin"/>
              </a:rPr>
              <a:t> In other words, a “database model” is the application of a data model when used in conjunction with a database management system.</a:t>
            </a: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Shape 316"/>
          <p:cNvSpPr txBox="1">
            <a:spLocks noGrp="1"/>
          </p:cNvSpPr>
          <p:nvPr>
            <p:ph type="title"/>
          </p:nvPr>
        </p:nvSpPr>
        <p:spPr>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4300" u="none" strike="noStrike" cap="none" dirty="0">
                <a:solidFill>
                  <a:srgbClr val="FFD966"/>
                </a:solidFill>
                <a:latin typeface="Arial" charset="0"/>
                <a:ea typeface="Arial" charset="0"/>
                <a:cs typeface="Arial" charset="0"/>
                <a:sym typeface="Cabin"/>
              </a:rPr>
              <a:t>Common Database Systems</a:t>
            </a:r>
          </a:p>
        </p:txBody>
      </p:sp>
      <p:sp>
        <p:nvSpPr>
          <p:cNvPr id="317" name="Shape 317"/>
          <p:cNvSpPr txBox="1">
            <a:spLocks noGrp="1"/>
          </p:cNvSpPr>
          <p:nvPr>
            <p:ph type="body" idx="1"/>
          </p:nvPr>
        </p:nvSpPr>
        <p:spPr>
          <a:prstGeom prst="rect">
            <a:avLst/>
          </a:prstGeom>
          <a:noFill/>
          <a:ln>
            <a:noFill/>
          </a:ln>
        </p:spPr>
        <p:txBody>
          <a:bodyPr lIns="21425" tIns="21425" rIns="21425" bIns="21425" anchor="ctr" anchorCtr="0">
            <a:noAutofit/>
          </a:bodyPr>
          <a:lstStyle/>
          <a:p>
            <a:pPr marL="254000" marR="0" lvl="0" indent="-254000" algn="l" rtl="0">
              <a:lnSpc>
                <a:spcPct val="100000"/>
              </a:lnSpc>
              <a:spcBef>
                <a:spcPts val="0"/>
              </a:spcBef>
              <a:spcAft>
                <a:spcPts val="0"/>
              </a:spcAft>
              <a:buClr>
                <a:schemeClr val="lt1"/>
              </a:buClr>
              <a:buSzPct val="100000"/>
              <a:buFont typeface="Cabin"/>
              <a:buChar char="•"/>
            </a:pPr>
            <a:r>
              <a:rPr lang="en" sz="2000" u="none" strike="noStrike" cap="none" dirty="0">
                <a:solidFill>
                  <a:schemeClr val="lt1"/>
                </a:solidFill>
                <a:latin typeface="Arial" charset="0"/>
                <a:ea typeface="Arial" charset="0"/>
                <a:cs typeface="Arial" charset="0"/>
                <a:sym typeface="Cabin"/>
              </a:rPr>
              <a:t>Three </a:t>
            </a:r>
            <a:r>
              <a:rPr lang="en" sz="2000" dirty="0">
                <a:solidFill>
                  <a:schemeClr val="lt1"/>
                </a:solidFill>
                <a:latin typeface="Arial" charset="0"/>
                <a:ea typeface="Arial" charset="0"/>
                <a:cs typeface="Arial" charset="0"/>
                <a:sym typeface="Cabin"/>
              </a:rPr>
              <a:t>m</a:t>
            </a:r>
            <a:r>
              <a:rPr lang="en" sz="2000" u="none" strike="noStrike" cap="none" dirty="0">
                <a:solidFill>
                  <a:schemeClr val="lt1"/>
                </a:solidFill>
                <a:latin typeface="Arial" charset="0"/>
                <a:ea typeface="Arial" charset="0"/>
                <a:cs typeface="Arial" charset="0"/>
                <a:sym typeface="Cabin"/>
              </a:rPr>
              <a:t>ajor Database Management Systems in wide use</a:t>
            </a:r>
          </a:p>
          <a:p>
            <a:pPr marL="520700" marR="0" lvl="1" indent="-266700" algn="l" rtl="0">
              <a:lnSpc>
                <a:spcPct val="100000"/>
              </a:lnSpc>
              <a:spcBef>
                <a:spcPts val="600"/>
              </a:spcBef>
              <a:spcAft>
                <a:spcPts val="0"/>
              </a:spcAft>
              <a:buClr>
                <a:schemeClr val="lt1"/>
              </a:buClr>
              <a:buSzPct val="100000"/>
              <a:buFont typeface="Cabin"/>
              <a:buChar char="•"/>
            </a:pPr>
            <a:r>
              <a:rPr lang="en" sz="2000" u="none" strike="noStrike" cap="none" dirty="0">
                <a:solidFill>
                  <a:srgbClr val="00FF00"/>
                </a:solidFill>
                <a:latin typeface="Arial" charset="0"/>
                <a:ea typeface="Arial" charset="0"/>
                <a:cs typeface="Arial" charset="0"/>
                <a:sym typeface="Cabin"/>
              </a:rPr>
              <a:t>Oracle</a:t>
            </a:r>
            <a:r>
              <a:rPr lang="en" sz="2000" u="none" strike="noStrike" cap="none" dirty="0">
                <a:solidFill>
                  <a:schemeClr val="lt1"/>
                </a:solidFill>
                <a:latin typeface="Arial" charset="0"/>
                <a:ea typeface="Arial" charset="0"/>
                <a:cs typeface="Arial" charset="0"/>
                <a:sym typeface="Cabin"/>
              </a:rPr>
              <a:t> - Large, commercial, enterprise-scale, very very tweakable</a:t>
            </a:r>
          </a:p>
          <a:p>
            <a:pPr marL="520700" marR="0" lvl="1" indent="-266700" algn="l" rtl="0">
              <a:lnSpc>
                <a:spcPct val="100000"/>
              </a:lnSpc>
              <a:spcBef>
                <a:spcPts val="600"/>
              </a:spcBef>
              <a:spcAft>
                <a:spcPts val="0"/>
              </a:spcAft>
              <a:buClr>
                <a:schemeClr val="lt1"/>
              </a:buClr>
              <a:buSzPct val="100000"/>
              <a:buFont typeface="Cabin"/>
              <a:buChar char="•"/>
            </a:pPr>
            <a:r>
              <a:rPr lang="en" sz="2000" u="none" strike="noStrike" cap="none" dirty="0" err="1">
                <a:solidFill>
                  <a:srgbClr val="00FF00"/>
                </a:solidFill>
                <a:latin typeface="Arial" charset="0"/>
                <a:ea typeface="Arial" charset="0"/>
                <a:cs typeface="Arial" charset="0"/>
                <a:sym typeface="Cabin"/>
              </a:rPr>
              <a:t>MySql</a:t>
            </a:r>
            <a:r>
              <a:rPr lang="en" sz="2000" u="none" strike="noStrike" cap="none" dirty="0">
                <a:solidFill>
                  <a:schemeClr val="lt1"/>
                </a:solidFill>
                <a:latin typeface="Arial" charset="0"/>
                <a:ea typeface="Arial" charset="0"/>
                <a:cs typeface="Arial" charset="0"/>
                <a:sym typeface="Cabin"/>
              </a:rPr>
              <a:t> - Simpler but very fast and scalable - commercial open source</a:t>
            </a:r>
          </a:p>
          <a:p>
            <a:pPr marL="520700" marR="0" lvl="1" indent="-266700" algn="l" rtl="0">
              <a:lnSpc>
                <a:spcPct val="100000"/>
              </a:lnSpc>
              <a:spcBef>
                <a:spcPts val="600"/>
              </a:spcBef>
              <a:spcAft>
                <a:spcPts val="0"/>
              </a:spcAft>
              <a:buClr>
                <a:schemeClr val="lt1"/>
              </a:buClr>
              <a:buSzPct val="100000"/>
              <a:buFont typeface="Cabin"/>
              <a:buChar char="•"/>
            </a:pPr>
            <a:r>
              <a:rPr lang="en" sz="2000" u="none" strike="noStrike" cap="none" dirty="0" err="1">
                <a:solidFill>
                  <a:srgbClr val="00FF00"/>
                </a:solidFill>
                <a:latin typeface="Arial" charset="0"/>
                <a:ea typeface="Arial" charset="0"/>
                <a:cs typeface="Arial" charset="0"/>
                <a:sym typeface="Cabin"/>
              </a:rPr>
              <a:t>SqlServer</a:t>
            </a:r>
            <a:r>
              <a:rPr lang="en" sz="2000" u="none" strike="noStrike" cap="none" dirty="0">
                <a:solidFill>
                  <a:schemeClr val="lt1"/>
                </a:solidFill>
                <a:latin typeface="Arial" charset="0"/>
                <a:ea typeface="Arial" charset="0"/>
                <a:cs typeface="Arial" charset="0"/>
                <a:sym typeface="Cabin"/>
              </a:rPr>
              <a:t> - Very nice - from Microsoft (also Access)</a:t>
            </a:r>
          </a:p>
          <a:p>
            <a:pPr marL="254000" marR="0" lvl="0" indent="-254000" algn="l" rtl="0">
              <a:lnSpc>
                <a:spcPct val="100000"/>
              </a:lnSpc>
              <a:spcBef>
                <a:spcPts val="600"/>
              </a:spcBef>
              <a:spcAft>
                <a:spcPts val="0"/>
              </a:spcAft>
              <a:buClr>
                <a:schemeClr val="lt1"/>
              </a:buClr>
              <a:buSzPct val="100000"/>
              <a:buFont typeface="Cabin"/>
              <a:buChar char="•"/>
            </a:pPr>
            <a:r>
              <a:rPr lang="en" sz="2000" u="none" strike="noStrike" cap="none" dirty="0">
                <a:solidFill>
                  <a:schemeClr val="lt1"/>
                </a:solidFill>
                <a:latin typeface="Arial" charset="0"/>
                <a:ea typeface="Arial" charset="0"/>
                <a:cs typeface="Arial" charset="0"/>
                <a:sym typeface="Cabin"/>
              </a:rPr>
              <a:t>Many other smaller projects, free and open source</a:t>
            </a:r>
          </a:p>
          <a:p>
            <a:pPr marL="520700" marR="0" lvl="1" indent="-266700" algn="l" rtl="0">
              <a:lnSpc>
                <a:spcPct val="100000"/>
              </a:lnSpc>
              <a:spcBef>
                <a:spcPts val="600"/>
              </a:spcBef>
              <a:spcAft>
                <a:spcPts val="0"/>
              </a:spcAft>
              <a:buClr>
                <a:schemeClr val="lt1"/>
              </a:buClr>
              <a:buSzPct val="100000"/>
              <a:buFont typeface="Cabin"/>
              <a:buChar char="•"/>
            </a:pPr>
            <a:r>
              <a:rPr lang="en" sz="2000" u="none" strike="noStrike" cap="none" dirty="0">
                <a:solidFill>
                  <a:schemeClr val="lt1"/>
                </a:solidFill>
                <a:latin typeface="Arial" charset="0"/>
                <a:ea typeface="Arial" charset="0"/>
                <a:cs typeface="Arial" charset="0"/>
                <a:sym typeface="Cabin"/>
              </a:rPr>
              <a:t>HSQL, </a:t>
            </a:r>
            <a:r>
              <a:rPr lang="en" sz="2000" u="none" strike="noStrike" cap="none" dirty="0">
                <a:solidFill>
                  <a:srgbClr val="00FF00"/>
                </a:solidFill>
                <a:latin typeface="Arial" charset="0"/>
                <a:ea typeface="Arial" charset="0"/>
                <a:cs typeface="Arial" charset="0"/>
                <a:sym typeface="Cabin"/>
              </a:rPr>
              <a:t>SQLite</a:t>
            </a:r>
            <a:r>
              <a:rPr lang="en" sz="2000" u="none" strike="noStrike" cap="none" dirty="0">
                <a:solidFill>
                  <a:schemeClr val="lt1"/>
                </a:solidFill>
                <a:latin typeface="Arial" charset="0"/>
                <a:ea typeface="Arial" charset="0"/>
                <a:cs typeface="Arial" charset="0"/>
                <a:sym typeface="Cabin"/>
              </a:rPr>
              <a:t>, Postgres, ... </a:t>
            </a: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Shape 322"/>
          <p:cNvSpPr txBox="1">
            <a:spLocks noGrp="1"/>
          </p:cNvSpPr>
          <p:nvPr>
            <p:ph type="title"/>
          </p:nvPr>
        </p:nvSpPr>
        <p:spPr>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4300" u="none" strike="noStrike" cap="none" dirty="0">
                <a:solidFill>
                  <a:srgbClr val="FFD966"/>
                </a:solidFill>
                <a:latin typeface="Arial" charset="0"/>
                <a:ea typeface="Arial" charset="0"/>
                <a:cs typeface="Arial" charset="0"/>
                <a:sym typeface="Cabin"/>
              </a:rPr>
              <a:t>SQLite is in lots of software...</a:t>
            </a:r>
          </a:p>
        </p:txBody>
      </p:sp>
      <p:sp>
        <p:nvSpPr>
          <p:cNvPr id="323" name="Shape 323"/>
          <p:cNvSpPr txBox="1"/>
          <p:nvPr/>
        </p:nvSpPr>
        <p:spPr>
          <a:xfrm>
            <a:off x="4889896" y="4225556"/>
            <a:ext cx="4535661" cy="349986"/>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000" u="sng" strike="noStrike" cap="none" dirty="0">
                <a:solidFill>
                  <a:srgbClr val="FFFF00"/>
                </a:solidFill>
                <a:latin typeface="Arial" charset="0"/>
                <a:ea typeface="Arial" charset="0"/>
                <a:cs typeface="Arial" charset="0"/>
                <a:sym typeface="Cabin"/>
                <a:hlinkClick r:id="rId3"/>
              </a:rPr>
              <a:t>http://www.sqlite.org/famous.html</a:t>
            </a:r>
          </a:p>
        </p:txBody>
      </p:sp>
      <p:pic>
        <p:nvPicPr>
          <p:cNvPr id="324" name="Shape 324"/>
          <p:cNvPicPr preferRelativeResize="0"/>
          <p:nvPr/>
        </p:nvPicPr>
        <p:blipFill rotWithShape="1">
          <a:blip r:embed="rId4">
            <a:alphaModFix/>
          </a:blip>
          <a:srcRect/>
          <a:stretch/>
        </p:blipFill>
        <p:spPr>
          <a:xfrm>
            <a:off x="7200900" y="2636043"/>
            <a:ext cx="1535906" cy="685799"/>
          </a:xfrm>
          <a:prstGeom prst="rect">
            <a:avLst/>
          </a:prstGeom>
          <a:noFill/>
          <a:ln>
            <a:noFill/>
          </a:ln>
        </p:spPr>
      </p:pic>
      <p:pic>
        <p:nvPicPr>
          <p:cNvPr id="325" name="Shape 325"/>
          <p:cNvPicPr preferRelativeResize="0"/>
          <p:nvPr/>
        </p:nvPicPr>
        <p:blipFill rotWithShape="1">
          <a:blip r:embed="rId5">
            <a:alphaModFix/>
          </a:blip>
          <a:srcRect/>
          <a:stretch/>
        </p:blipFill>
        <p:spPr>
          <a:xfrm>
            <a:off x="385762" y="4093368"/>
            <a:ext cx="1535906" cy="214312"/>
          </a:xfrm>
          <a:prstGeom prst="rect">
            <a:avLst/>
          </a:prstGeom>
          <a:noFill/>
          <a:ln>
            <a:noFill/>
          </a:ln>
        </p:spPr>
      </p:pic>
      <p:pic>
        <p:nvPicPr>
          <p:cNvPr id="326" name="Shape 326"/>
          <p:cNvPicPr preferRelativeResize="0"/>
          <p:nvPr/>
        </p:nvPicPr>
        <p:blipFill rotWithShape="1">
          <a:blip r:embed="rId6">
            <a:alphaModFix/>
          </a:blip>
          <a:srcRect/>
          <a:stretch/>
        </p:blipFill>
        <p:spPr>
          <a:xfrm>
            <a:off x="1878806" y="1314450"/>
            <a:ext cx="1535906" cy="457199"/>
          </a:xfrm>
          <a:prstGeom prst="rect">
            <a:avLst/>
          </a:prstGeom>
          <a:noFill/>
          <a:ln>
            <a:noFill/>
          </a:ln>
        </p:spPr>
      </p:pic>
      <p:pic>
        <p:nvPicPr>
          <p:cNvPr id="327" name="Shape 327"/>
          <p:cNvPicPr preferRelativeResize="0"/>
          <p:nvPr/>
        </p:nvPicPr>
        <p:blipFill rotWithShape="1">
          <a:blip r:embed="rId7">
            <a:alphaModFix/>
          </a:blip>
          <a:srcRect/>
          <a:stretch/>
        </p:blipFill>
        <p:spPr>
          <a:xfrm>
            <a:off x="4950618" y="3464718"/>
            <a:ext cx="1535906" cy="428625"/>
          </a:xfrm>
          <a:prstGeom prst="rect">
            <a:avLst/>
          </a:prstGeom>
          <a:noFill/>
          <a:ln>
            <a:noFill/>
          </a:ln>
        </p:spPr>
      </p:pic>
      <p:pic>
        <p:nvPicPr>
          <p:cNvPr id="328" name="Shape 328"/>
          <p:cNvPicPr preferRelativeResize="0"/>
          <p:nvPr/>
        </p:nvPicPr>
        <p:blipFill rotWithShape="1">
          <a:blip r:embed="rId8">
            <a:alphaModFix/>
          </a:blip>
          <a:srcRect/>
          <a:stretch/>
        </p:blipFill>
        <p:spPr>
          <a:xfrm>
            <a:off x="228600" y="2050256"/>
            <a:ext cx="1535906" cy="471486"/>
          </a:xfrm>
          <a:prstGeom prst="rect">
            <a:avLst/>
          </a:prstGeom>
          <a:noFill/>
          <a:ln>
            <a:noFill/>
          </a:ln>
        </p:spPr>
      </p:pic>
      <p:pic>
        <p:nvPicPr>
          <p:cNvPr id="329" name="Shape 329"/>
          <p:cNvPicPr preferRelativeResize="0"/>
          <p:nvPr/>
        </p:nvPicPr>
        <p:blipFill rotWithShape="1">
          <a:blip r:embed="rId9">
            <a:alphaModFix/>
          </a:blip>
          <a:srcRect/>
          <a:stretch/>
        </p:blipFill>
        <p:spPr>
          <a:xfrm>
            <a:off x="3128962" y="1964531"/>
            <a:ext cx="1535906" cy="642937"/>
          </a:xfrm>
          <a:prstGeom prst="rect">
            <a:avLst/>
          </a:prstGeom>
          <a:noFill/>
          <a:ln>
            <a:noFill/>
          </a:ln>
        </p:spPr>
      </p:pic>
      <p:pic>
        <p:nvPicPr>
          <p:cNvPr id="330" name="Shape 330"/>
          <p:cNvPicPr preferRelativeResize="0"/>
          <p:nvPr/>
        </p:nvPicPr>
        <p:blipFill rotWithShape="1">
          <a:blip r:embed="rId10">
            <a:alphaModFix/>
          </a:blip>
          <a:srcRect/>
          <a:stretch/>
        </p:blipFill>
        <p:spPr>
          <a:xfrm>
            <a:off x="707231" y="2693193"/>
            <a:ext cx="1535906" cy="285750"/>
          </a:xfrm>
          <a:prstGeom prst="rect">
            <a:avLst/>
          </a:prstGeom>
          <a:noFill/>
          <a:ln>
            <a:noFill/>
          </a:ln>
        </p:spPr>
      </p:pic>
      <p:pic>
        <p:nvPicPr>
          <p:cNvPr id="331" name="Shape 331"/>
          <p:cNvPicPr preferRelativeResize="0"/>
          <p:nvPr/>
        </p:nvPicPr>
        <p:blipFill rotWithShape="1">
          <a:blip r:embed="rId11">
            <a:alphaModFix/>
          </a:blip>
          <a:srcRect/>
          <a:stretch/>
        </p:blipFill>
        <p:spPr>
          <a:xfrm>
            <a:off x="4121943" y="1350168"/>
            <a:ext cx="1535906" cy="378618"/>
          </a:xfrm>
          <a:prstGeom prst="rect">
            <a:avLst/>
          </a:prstGeom>
          <a:noFill/>
          <a:ln>
            <a:noFill/>
          </a:ln>
        </p:spPr>
      </p:pic>
      <p:pic>
        <p:nvPicPr>
          <p:cNvPr id="332" name="Shape 332"/>
          <p:cNvPicPr preferRelativeResize="0"/>
          <p:nvPr/>
        </p:nvPicPr>
        <p:blipFill rotWithShape="1">
          <a:blip r:embed="rId12">
            <a:alphaModFix/>
          </a:blip>
          <a:srcRect/>
          <a:stretch/>
        </p:blipFill>
        <p:spPr>
          <a:xfrm>
            <a:off x="3021806" y="2971800"/>
            <a:ext cx="1535906" cy="635793"/>
          </a:xfrm>
          <a:prstGeom prst="rect">
            <a:avLst/>
          </a:prstGeom>
          <a:noFill/>
          <a:ln>
            <a:noFill/>
          </a:ln>
        </p:spPr>
      </p:pic>
      <p:pic>
        <p:nvPicPr>
          <p:cNvPr id="333" name="Shape 333"/>
          <p:cNvPicPr preferRelativeResize="0"/>
          <p:nvPr/>
        </p:nvPicPr>
        <p:blipFill rotWithShape="1">
          <a:blip r:embed="rId13">
            <a:alphaModFix/>
          </a:blip>
          <a:srcRect/>
          <a:stretch/>
        </p:blipFill>
        <p:spPr>
          <a:xfrm>
            <a:off x="1185862" y="3214687"/>
            <a:ext cx="1535906" cy="535780"/>
          </a:xfrm>
          <a:prstGeom prst="rect">
            <a:avLst/>
          </a:prstGeom>
          <a:noFill/>
          <a:ln>
            <a:noFill/>
          </a:ln>
        </p:spPr>
      </p:pic>
      <p:pic>
        <p:nvPicPr>
          <p:cNvPr id="334" name="Shape 334"/>
          <p:cNvPicPr preferRelativeResize="0"/>
          <p:nvPr/>
        </p:nvPicPr>
        <p:blipFill rotWithShape="1">
          <a:blip r:embed="rId14">
            <a:alphaModFix/>
          </a:blip>
          <a:srcRect/>
          <a:stretch/>
        </p:blipFill>
        <p:spPr>
          <a:xfrm>
            <a:off x="5179218" y="2450306"/>
            <a:ext cx="1535906" cy="542924"/>
          </a:xfrm>
          <a:prstGeom prst="rect">
            <a:avLst/>
          </a:prstGeom>
          <a:noFill/>
          <a:ln>
            <a:noFill/>
          </a:ln>
        </p:spPr>
      </p:pic>
      <p:pic>
        <p:nvPicPr>
          <p:cNvPr id="335" name="Shape 335"/>
          <p:cNvPicPr preferRelativeResize="0"/>
          <p:nvPr/>
        </p:nvPicPr>
        <p:blipFill rotWithShape="1">
          <a:blip r:embed="rId15">
            <a:alphaModFix/>
          </a:blip>
          <a:srcRect/>
          <a:stretch/>
        </p:blipFill>
        <p:spPr>
          <a:xfrm>
            <a:off x="6743322" y="3607593"/>
            <a:ext cx="1535906" cy="392906"/>
          </a:xfrm>
          <a:prstGeom prst="rect">
            <a:avLst/>
          </a:prstGeom>
          <a:noFill/>
          <a:ln>
            <a:noFill/>
          </a:ln>
        </p:spPr>
      </p:pic>
      <p:pic>
        <p:nvPicPr>
          <p:cNvPr id="336" name="Shape 336"/>
          <p:cNvPicPr preferRelativeResize="0"/>
          <p:nvPr/>
        </p:nvPicPr>
        <p:blipFill rotWithShape="1">
          <a:blip r:embed="rId16">
            <a:alphaModFix/>
          </a:blip>
          <a:srcRect/>
          <a:stretch/>
        </p:blipFill>
        <p:spPr>
          <a:xfrm>
            <a:off x="6529387" y="1407318"/>
            <a:ext cx="1535906" cy="714375"/>
          </a:xfrm>
          <a:prstGeom prst="rect">
            <a:avLst/>
          </a:prstGeom>
          <a:noFill/>
          <a:ln>
            <a:noFill/>
          </a:ln>
        </p:spPr>
      </p:pic>
      <p:pic>
        <p:nvPicPr>
          <p:cNvPr id="337" name="Shape 337"/>
          <p:cNvPicPr preferRelativeResize="0"/>
          <p:nvPr/>
        </p:nvPicPr>
        <p:blipFill rotWithShape="1">
          <a:blip r:embed="rId17">
            <a:alphaModFix/>
          </a:blip>
          <a:srcRect/>
          <a:stretch/>
        </p:blipFill>
        <p:spPr>
          <a:xfrm>
            <a:off x="3021806" y="3993356"/>
            <a:ext cx="1535906" cy="407193"/>
          </a:xfrm>
          <a:prstGeom prst="rect">
            <a:avLst/>
          </a:prstGeom>
          <a:noFill/>
          <a:ln>
            <a:noFill/>
          </a:ln>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Shape 342"/>
          <p:cNvSpPr txBox="1">
            <a:spLocks noGrp="1"/>
          </p:cNvSpPr>
          <p:nvPr>
            <p:ph type="title"/>
          </p:nvPr>
        </p:nvSpPr>
        <p:spPr>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4300" u="none" strike="noStrike" cap="none" dirty="0">
                <a:solidFill>
                  <a:srgbClr val="FFD966"/>
                </a:solidFill>
                <a:latin typeface="Arial" charset="0"/>
                <a:ea typeface="Arial" charset="0"/>
                <a:cs typeface="Arial" charset="0"/>
                <a:sym typeface="Cabin"/>
              </a:rPr>
              <a:t>SQLite Browser</a:t>
            </a:r>
          </a:p>
        </p:txBody>
      </p:sp>
      <p:sp>
        <p:nvSpPr>
          <p:cNvPr id="343" name="Shape 343"/>
          <p:cNvSpPr txBox="1">
            <a:spLocks noGrp="1"/>
          </p:cNvSpPr>
          <p:nvPr>
            <p:ph type="body" idx="1"/>
          </p:nvPr>
        </p:nvSpPr>
        <p:spPr>
          <a:prstGeom prst="rect">
            <a:avLst/>
          </a:prstGeom>
          <a:noFill/>
          <a:ln>
            <a:noFill/>
          </a:ln>
        </p:spPr>
        <p:txBody>
          <a:bodyPr lIns="21425" tIns="21425" rIns="21425" bIns="21425" anchor="t" anchorCtr="0">
            <a:noAutofit/>
          </a:bodyPr>
          <a:lstStyle/>
          <a:p>
            <a:pPr marL="254000" marR="0" lvl="0" indent="-254000" algn="l" rtl="0">
              <a:lnSpc>
                <a:spcPct val="100000"/>
              </a:lnSpc>
              <a:spcBef>
                <a:spcPts val="0"/>
              </a:spcBef>
              <a:spcAft>
                <a:spcPts val="0"/>
              </a:spcAft>
              <a:buClr>
                <a:schemeClr val="lt1"/>
              </a:buClr>
              <a:buSzPct val="100000"/>
              <a:buFont typeface="Cabin"/>
              <a:buChar char="•"/>
            </a:pPr>
            <a:r>
              <a:rPr lang="en" sz="2000" u="none" strike="noStrike" cap="none" dirty="0">
                <a:solidFill>
                  <a:schemeClr val="lt1"/>
                </a:solidFill>
                <a:latin typeface="Arial" charset="0"/>
                <a:ea typeface="Arial" charset="0"/>
                <a:cs typeface="Arial" charset="0"/>
                <a:sym typeface="Cabin"/>
              </a:rPr>
              <a:t>SQLite is a very popular database - it is free and fast and small</a:t>
            </a:r>
          </a:p>
          <a:p>
            <a:pPr marL="254000" marR="0" lvl="0" indent="-254000" algn="l" rtl="0">
              <a:lnSpc>
                <a:spcPct val="100000"/>
              </a:lnSpc>
              <a:spcBef>
                <a:spcPts val="600"/>
              </a:spcBef>
              <a:spcAft>
                <a:spcPts val="0"/>
              </a:spcAft>
              <a:buClr>
                <a:schemeClr val="lt1"/>
              </a:buClr>
              <a:buSzPct val="100000"/>
              <a:buFont typeface="Cabin"/>
              <a:buChar char="•"/>
            </a:pPr>
            <a:r>
              <a:rPr lang="en" sz="2000" u="none" strike="noStrike" cap="none" dirty="0">
                <a:solidFill>
                  <a:schemeClr val="lt1"/>
                </a:solidFill>
                <a:latin typeface="Arial" charset="0"/>
                <a:ea typeface="Arial" charset="0"/>
                <a:cs typeface="Arial" charset="0"/>
                <a:sym typeface="Cabin"/>
              </a:rPr>
              <a:t>SQLite Browser allows us to directly manipulate SQLite files</a:t>
            </a:r>
          </a:p>
          <a:p>
            <a:pPr marL="419100" marR="0" lvl="1" indent="-254000" algn="l" rtl="0">
              <a:lnSpc>
                <a:spcPct val="100000"/>
              </a:lnSpc>
              <a:spcBef>
                <a:spcPts val="600"/>
              </a:spcBef>
              <a:spcAft>
                <a:spcPts val="0"/>
              </a:spcAft>
              <a:buClr>
                <a:schemeClr val="lt1"/>
              </a:buClr>
              <a:buSzPct val="100000"/>
              <a:buFont typeface="Cabin"/>
              <a:buChar char="•"/>
            </a:pPr>
            <a:r>
              <a:rPr lang="en" sz="2000" u="sng" strike="noStrike" cap="none" dirty="0">
                <a:solidFill>
                  <a:srgbClr val="FFFF00"/>
                </a:solidFill>
                <a:latin typeface="Arial" charset="0"/>
                <a:ea typeface="Arial" charset="0"/>
                <a:cs typeface="Arial" charset="0"/>
                <a:sym typeface="Cabin"/>
              </a:rPr>
              <a:t>http://</a:t>
            </a:r>
            <a:r>
              <a:rPr lang="en" sz="2000" u="sng" strike="noStrike" cap="none" dirty="0" err="1">
                <a:solidFill>
                  <a:srgbClr val="FFFF00"/>
                </a:solidFill>
                <a:latin typeface="Arial" charset="0"/>
                <a:ea typeface="Arial" charset="0"/>
                <a:cs typeface="Arial" charset="0"/>
                <a:sym typeface="Cabin"/>
              </a:rPr>
              <a:t>sqlitebrowser.org</a:t>
            </a:r>
            <a:r>
              <a:rPr lang="en" sz="2000" u="sng" strike="noStrike" cap="none" dirty="0">
                <a:solidFill>
                  <a:srgbClr val="FFFF00"/>
                </a:solidFill>
                <a:latin typeface="Arial" charset="0"/>
                <a:ea typeface="Arial" charset="0"/>
                <a:cs typeface="Arial" charset="0"/>
                <a:sym typeface="Cabin"/>
              </a:rPr>
              <a:t>/</a:t>
            </a:r>
          </a:p>
          <a:p>
            <a:pPr marL="254000" marR="0" lvl="0" indent="-254000" algn="l" rtl="0">
              <a:lnSpc>
                <a:spcPct val="100000"/>
              </a:lnSpc>
              <a:spcBef>
                <a:spcPts val="600"/>
              </a:spcBef>
              <a:spcAft>
                <a:spcPts val="600"/>
              </a:spcAft>
              <a:buClr>
                <a:schemeClr val="lt1"/>
              </a:buClr>
              <a:buSzPct val="100000"/>
              <a:buFont typeface="Cabin"/>
              <a:buChar char="•"/>
            </a:pPr>
            <a:r>
              <a:rPr lang="en" sz="2000" u="sng" strike="noStrike" cap="none" dirty="0">
                <a:solidFill>
                  <a:schemeClr val="lt1"/>
                </a:solidFill>
                <a:latin typeface="Arial" charset="0"/>
                <a:ea typeface="Arial" charset="0"/>
                <a:cs typeface="Arial" charset="0"/>
                <a:sym typeface="Cabin"/>
              </a:rPr>
              <a:t>S</a:t>
            </a:r>
            <a:r>
              <a:rPr lang="en" sz="2000" u="none" strike="noStrike" cap="none" dirty="0">
                <a:solidFill>
                  <a:schemeClr val="lt1"/>
                </a:solidFill>
                <a:latin typeface="Arial" charset="0"/>
                <a:ea typeface="Arial" charset="0"/>
                <a:cs typeface="Arial" charset="0"/>
                <a:sym typeface="Cabin"/>
              </a:rPr>
              <a:t>QLite is embedded in Python and a number of other languages</a:t>
            </a: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pic>
        <p:nvPicPr>
          <p:cNvPr id="350" name="Shape 350" descr="Untitled.png"/>
          <p:cNvPicPr preferRelativeResize="0"/>
          <p:nvPr/>
        </p:nvPicPr>
        <p:blipFill rotWithShape="1">
          <a:blip r:embed="rId3">
            <a:alphaModFix/>
          </a:blip>
          <a:srcRect/>
          <a:stretch/>
        </p:blipFill>
        <p:spPr>
          <a:xfrm>
            <a:off x="834262" y="432393"/>
            <a:ext cx="6541453" cy="4287186"/>
          </a:xfrm>
          <a:prstGeom prst="rect">
            <a:avLst/>
          </a:prstGeom>
          <a:noFill/>
          <a:ln>
            <a:noFill/>
          </a:ln>
        </p:spPr>
      </p:pic>
      <p:sp>
        <p:nvSpPr>
          <p:cNvPr id="349" name="Shape 349"/>
          <p:cNvSpPr txBox="1"/>
          <p:nvPr/>
        </p:nvSpPr>
        <p:spPr>
          <a:xfrm>
            <a:off x="1197420" y="3136760"/>
            <a:ext cx="2907569" cy="349986"/>
          </a:xfrm>
          <a:prstGeom prst="rect">
            <a:avLst/>
          </a:prstGeom>
          <a:noFill/>
          <a:ln>
            <a:noFill/>
          </a:ln>
        </p:spPr>
        <p:txBody>
          <a:bodyPr lIns="0" tIns="0" rIns="0" bIns="0" anchor="ctr" anchorCtr="0">
            <a:noAutofit/>
          </a:bodyPr>
          <a:lstStyle/>
          <a:p>
            <a:pPr marL="419100" marR="0" lvl="1" indent="-254000" algn="ctr" rtl="0">
              <a:lnSpc>
                <a:spcPct val="100000"/>
              </a:lnSpc>
              <a:spcBef>
                <a:spcPts val="0"/>
              </a:spcBef>
              <a:spcAft>
                <a:spcPts val="600"/>
              </a:spcAft>
              <a:buClr>
                <a:srgbClr val="FFFF00"/>
              </a:buClr>
              <a:buSzPct val="25000"/>
              <a:buFont typeface="Cabin"/>
              <a:buNone/>
            </a:pPr>
            <a:r>
              <a:rPr lang="en" sz="2000" u="sng" strike="noStrike" cap="none" dirty="0">
                <a:solidFill>
                  <a:srgbClr val="FF40FF"/>
                </a:solidFill>
                <a:latin typeface="Arial" charset="0"/>
                <a:ea typeface="Arial" charset="0"/>
                <a:cs typeface="Arial" charset="0"/>
                <a:sym typeface="Cabin"/>
              </a:rPr>
              <a:t>http://</a:t>
            </a:r>
            <a:r>
              <a:rPr lang="en" sz="2000" u="sng" strike="noStrike" cap="none" dirty="0" err="1">
                <a:solidFill>
                  <a:srgbClr val="FF40FF"/>
                </a:solidFill>
                <a:latin typeface="Arial" charset="0"/>
                <a:ea typeface="Arial" charset="0"/>
                <a:cs typeface="Arial" charset="0"/>
                <a:sym typeface="Cabin"/>
              </a:rPr>
              <a:t>sqlitebrowser.org</a:t>
            </a:r>
            <a:r>
              <a:rPr lang="en" sz="2000" u="sng" strike="noStrike" cap="none" dirty="0">
                <a:solidFill>
                  <a:srgbClr val="FF40FF"/>
                </a:solidFill>
                <a:latin typeface="Arial" charset="0"/>
                <a:ea typeface="Arial" charset="0"/>
                <a:cs typeface="Arial" charset="0"/>
                <a:sym typeface="Cabin"/>
              </a:rPr>
              <a:t>/</a:t>
            </a: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Lets Make a Database</a:t>
            </a:r>
            <a:endParaRPr lang="en-US" dirty="0"/>
          </a:p>
        </p:txBody>
      </p:sp>
      <p:sp>
        <p:nvSpPr>
          <p:cNvPr id="3" name="Text Placeholder 2"/>
          <p:cNvSpPr>
            <a:spLocks noGrp="1"/>
          </p:cNvSpPr>
          <p:nvPr>
            <p:ph type="body" idx="1"/>
          </p:nvPr>
        </p:nvSpPr>
        <p:spPr>
          <a:xfrm>
            <a:off x="650081" y="3151163"/>
            <a:ext cx="7836693" cy="661182"/>
          </a:xfrm>
        </p:spPr>
        <p:txBody>
          <a:bodyPr/>
          <a:lstStyle/>
          <a:p>
            <a:r>
              <a:rPr lang="en-US" sz="1800" dirty="0">
                <a:solidFill>
                  <a:schemeClr val="bg1"/>
                </a:solidFill>
              </a:rPr>
              <a:t>https://www.py4e.com/lectures3/Pythonlearn-15-Database-Handout.txt</a:t>
            </a:r>
          </a:p>
        </p:txBody>
      </p:sp>
    </p:spTree>
    <p:extLst>
      <p:ext uri="{BB962C8B-B14F-4D97-AF65-F5344CB8AC3E}">
        <p14:creationId xmlns:p14="http://schemas.microsoft.com/office/powerpoint/2010/main" val="193207173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Shape 214"/>
          <p:cNvSpPr txBox="1">
            <a:spLocks noGrp="1"/>
          </p:cNvSpPr>
          <p:nvPr>
            <p:ph type="title" idx="4294967295"/>
          </p:nvPr>
        </p:nvSpPr>
        <p:spPr>
          <a:xfrm>
            <a:off x="0" y="438150"/>
            <a:ext cx="7837488" cy="990600"/>
          </a:xfrm>
        </p:spPr>
        <p:txBody>
          <a:bodyPr/>
          <a:lstStyle/>
          <a:p>
            <a:pPr lvl="0"/>
            <a:r>
              <a:rPr lang="en" dirty="0" smtClean="0">
                <a:sym typeface="Cabin"/>
              </a:rPr>
              <a:t>SQLite Browser</a:t>
            </a:r>
            <a:endParaRPr lang="en" dirty="0">
              <a:sym typeface="Cabin"/>
            </a:endParaRPr>
          </a:p>
        </p:txBody>
      </p:sp>
      <p:sp>
        <p:nvSpPr>
          <p:cNvPr id="215" name="Shape 215"/>
          <p:cNvSpPr txBox="1"/>
          <p:nvPr/>
        </p:nvSpPr>
        <p:spPr>
          <a:xfrm>
            <a:off x="881324" y="4127875"/>
            <a:ext cx="7791187" cy="435711"/>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2000" u="sng" strike="noStrike" cap="none" dirty="0">
                <a:solidFill>
                  <a:srgbClr val="FFFF00"/>
                </a:solidFill>
                <a:latin typeface="Arial" charset="0"/>
                <a:ea typeface="Arial" charset="0"/>
                <a:cs typeface="Arial" charset="0"/>
                <a:sym typeface="Cabin"/>
                <a:hlinkClick r:id="rId3"/>
              </a:rPr>
              <a:t>http://sqlitebrowser.org/</a:t>
            </a:r>
          </a:p>
        </p:txBody>
      </p:sp>
      <p:pic>
        <p:nvPicPr>
          <p:cNvPr id="216" name="Shape 216" descr="Untitled.png"/>
          <p:cNvPicPr preferRelativeResize="0"/>
          <p:nvPr/>
        </p:nvPicPr>
        <p:blipFill rotWithShape="1">
          <a:blip r:embed="rId4">
            <a:alphaModFix/>
          </a:blip>
          <a:srcRect/>
          <a:stretch/>
        </p:blipFill>
        <p:spPr>
          <a:xfrm>
            <a:off x="574929" y="517276"/>
            <a:ext cx="5850319" cy="3473001"/>
          </a:xfrm>
          <a:prstGeom prst="rect">
            <a:avLst/>
          </a:prstGeom>
          <a:noFill/>
          <a:ln>
            <a:noFill/>
          </a:ln>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5" name="Shape 355"/>
          <p:cNvSpPr txBox="1">
            <a:spLocks noGrp="1"/>
          </p:cNvSpPr>
          <p:nvPr>
            <p:ph type="title"/>
          </p:nvPr>
        </p:nvSpPr>
        <p:spPr>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4300" u="none" strike="noStrike" cap="none" dirty="0">
                <a:solidFill>
                  <a:srgbClr val="FFD966"/>
                </a:solidFill>
                <a:latin typeface="Arial" charset="0"/>
                <a:ea typeface="Arial" charset="0"/>
                <a:cs typeface="Arial" charset="0"/>
                <a:sym typeface="Cabin"/>
              </a:rPr>
              <a:t>Start Simple - A Single Table</a:t>
            </a:r>
          </a:p>
        </p:txBody>
      </p:sp>
      <p:pic>
        <p:nvPicPr>
          <p:cNvPr id="356" name="Shape 356" descr="Untitled.png"/>
          <p:cNvPicPr preferRelativeResize="0"/>
          <p:nvPr/>
        </p:nvPicPr>
        <p:blipFill rotWithShape="1">
          <a:blip r:embed="rId3">
            <a:alphaModFix/>
          </a:blip>
          <a:srcRect/>
          <a:stretch/>
        </p:blipFill>
        <p:spPr>
          <a:xfrm>
            <a:off x="439347" y="1428692"/>
            <a:ext cx="4942780" cy="3239435"/>
          </a:xfrm>
          <a:prstGeom prst="rect">
            <a:avLst/>
          </a:prstGeom>
          <a:noFill/>
          <a:ln>
            <a:noFill/>
          </a:ln>
        </p:spPr>
      </p:pic>
      <p:sp>
        <p:nvSpPr>
          <p:cNvPr id="357" name="Shape 357"/>
          <p:cNvSpPr txBox="1"/>
          <p:nvPr/>
        </p:nvSpPr>
        <p:spPr>
          <a:xfrm>
            <a:off x="6146718" y="2067095"/>
            <a:ext cx="2637692" cy="1263807"/>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rgbClr val="FF8000"/>
              </a:buClr>
              <a:buSzPct val="25000"/>
              <a:buFont typeface="Courier New"/>
              <a:buNone/>
            </a:pPr>
            <a:r>
              <a:rPr lang="en" sz="1600" b="1" i="0" u="none" strike="noStrike" cap="none" dirty="0">
                <a:solidFill>
                  <a:srgbClr val="FF8000"/>
                </a:solidFill>
                <a:latin typeface="Courier New"/>
                <a:ea typeface="Courier New"/>
                <a:cs typeface="Courier New"/>
                <a:sym typeface="Courier New"/>
              </a:rPr>
              <a:t>CREATE TABLE </a:t>
            </a:r>
            <a:r>
              <a:rPr lang="en" sz="1600" b="1" i="0" u="none" strike="noStrike" cap="none" dirty="0">
                <a:solidFill>
                  <a:srgbClr val="FFFF00"/>
                </a:solidFill>
                <a:latin typeface="Courier New"/>
                <a:ea typeface="Courier New"/>
                <a:cs typeface="Courier New"/>
                <a:sym typeface="Courier New"/>
              </a:rPr>
              <a:t>Users</a:t>
            </a:r>
            <a:r>
              <a:rPr lang="en" sz="1600" b="1" i="0" u="none" strike="noStrike" cap="none" dirty="0">
                <a:solidFill>
                  <a:schemeClr val="lt1"/>
                </a:solidFill>
                <a:latin typeface="Courier New"/>
                <a:ea typeface="Courier New"/>
                <a:cs typeface="Courier New"/>
                <a:sym typeface="Courier New"/>
              </a:rPr>
              <a:t>( </a:t>
            </a:r>
          </a:p>
          <a:p>
            <a:pPr marL="0" marR="0" lvl="0" indent="0" algn="l" rtl="0">
              <a:lnSpc>
                <a:spcPct val="100000"/>
              </a:lnSpc>
              <a:spcBef>
                <a:spcPts val="0"/>
              </a:spcBef>
              <a:spcAft>
                <a:spcPts val="0"/>
              </a:spcAft>
              <a:buClr>
                <a:schemeClr val="lt1"/>
              </a:buClr>
              <a:buSzPct val="25000"/>
              <a:buFont typeface="Courier New"/>
              <a:buNone/>
            </a:pPr>
            <a:r>
              <a:rPr lang="en" sz="1600" b="1" i="0" u="none" strike="noStrike" cap="none" dirty="0">
                <a:solidFill>
                  <a:schemeClr val="lt1"/>
                </a:solidFill>
                <a:latin typeface="Courier New"/>
                <a:ea typeface="Courier New"/>
                <a:cs typeface="Courier New"/>
                <a:sym typeface="Courier New"/>
              </a:rPr>
              <a:t>  name </a:t>
            </a:r>
            <a:r>
              <a:rPr lang="en" sz="1600" b="1" i="0" u="none" strike="noStrike" cap="none" dirty="0">
                <a:solidFill>
                  <a:srgbClr val="FF8000"/>
                </a:solidFill>
                <a:latin typeface="Courier New"/>
                <a:ea typeface="Courier New"/>
                <a:cs typeface="Courier New"/>
                <a:sym typeface="Courier New"/>
              </a:rPr>
              <a:t>VARCHAR</a:t>
            </a:r>
            <a:r>
              <a:rPr lang="en" sz="1600" b="1" i="0" u="none" strike="noStrike" cap="none" dirty="0">
                <a:solidFill>
                  <a:srgbClr val="FFFFFF"/>
                </a:solidFill>
                <a:latin typeface="Courier New"/>
                <a:ea typeface="Courier New"/>
                <a:cs typeface="Courier New"/>
                <a:sym typeface="Courier New"/>
              </a:rPr>
              <a:t>(128), </a:t>
            </a:r>
          </a:p>
          <a:p>
            <a:pPr marL="0" marR="0" lvl="0" indent="0" algn="l" rtl="0">
              <a:lnSpc>
                <a:spcPct val="100000"/>
              </a:lnSpc>
              <a:spcBef>
                <a:spcPts val="0"/>
              </a:spcBef>
              <a:spcAft>
                <a:spcPts val="0"/>
              </a:spcAft>
              <a:buClr>
                <a:srgbClr val="FFFFFF"/>
              </a:buClr>
              <a:buSzPct val="25000"/>
              <a:buFont typeface="Courier New"/>
              <a:buNone/>
            </a:pPr>
            <a:r>
              <a:rPr lang="en" sz="1600" b="1" i="0" u="none" strike="noStrike" cap="none" dirty="0">
                <a:solidFill>
                  <a:srgbClr val="FFFFFF"/>
                </a:solidFill>
                <a:latin typeface="Courier New"/>
                <a:ea typeface="Courier New"/>
                <a:cs typeface="Courier New"/>
                <a:sym typeface="Courier New"/>
              </a:rPr>
              <a:t>  email </a:t>
            </a:r>
            <a:r>
              <a:rPr lang="en" sz="1600" b="1" i="0" u="none" strike="noStrike" cap="none" dirty="0">
                <a:solidFill>
                  <a:srgbClr val="FF8000"/>
                </a:solidFill>
                <a:latin typeface="Courier New"/>
                <a:ea typeface="Courier New"/>
                <a:cs typeface="Courier New"/>
                <a:sym typeface="Courier New"/>
              </a:rPr>
              <a:t>VARCHAR</a:t>
            </a:r>
            <a:r>
              <a:rPr lang="en" sz="1600" b="1" i="0" u="none" strike="noStrike" cap="none" dirty="0">
                <a:solidFill>
                  <a:srgbClr val="FFFFFF"/>
                </a:solidFill>
                <a:latin typeface="Courier New"/>
                <a:ea typeface="Courier New"/>
                <a:cs typeface="Courier New"/>
                <a:sym typeface="Courier New"/>
              </a:rPr>
              <a:t>(128)</a:t>
            </a:r>
          </a:p>
          <a:p>
            <a:pPr marL="0" marR="0" lvl="0" indent="0" algn="l" rtl="0">
              <a:lnSpc>
                <a:spcPct val="100000"/>
              </a:lnSpc>
              <a:spcBef>
                <a:spcPts val="0"/>
              </a:spcBef>
              <a:spcAft>
                <a:spcPts val="0"/>
              </a:spcAft>
              <a:buClr>
                <a:srgbClr val="FFFFFF"/>
              </a:buClr>
              <a:buSzPct val="25000"/>
              <a:buFont typeface="Courier New"/>
              <a:buNone/>
            </a:pPr>
            <a:r>
              <a:rPr lang="en" sz="1600" b="1" i="0" u="none" strike="noStrike" cap="none" dirty="0">
                <a:solidFill>
                  <a:srgbClr val="FFFFFF"/>
                </a:solidFill>
                <a:latin typeface="Courier New"/>
                <a:ea typeface="Courier New"/>
                <a:cs typeface="Courier New"/>
                <a:sym typeface="Courier New"/>
              </a:rPr>
              <a:t>)</a:t>
            </a:r>
          </a:p>
          <a:p>
            <a:pPr marL="0" marR="0" lvl="0" indent="0" algn="l" rtl="0">
              <a:lnSpc>
                <a:spcPct val="100000"/>
              </a:lnSpc>
              <a:spcBef>
                <a:spcPts val="0"/>
              </a:spcBef>
              <a:spcAft>
                <a:spcPts val="0"/>
              </a:spcAft>
              <a:buClr>
                <a:srgbClr val="000000"/>
              </a:buClr>
              <a:buFont typeface="Arial"/>
              <a:buNone/>
            </a:pPr>
            <a:endParaRPr sz="1600" b="1" i="0" u="none" strike="noStrike" cap="none" dirty="0">
              <a:solidFill>
                <a:srgbClr val="000000"/>
              </a:solidFill>
              <a:latin typeface="Arial"/>
              <a:ea typeface="Arial"/>
              <a:cs typeface="Arial"/>
              <a:sym typeface="Arial"/>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pic>
        <p:nvPicPr>
          <p:cNvPr id="362" name="Shape 362" descr="Untitled.png"/>
          <p:cNvPicPr preferRelativeResize="0"/>
          <p:nvPr/>
        </p:nvPicPr>
        <p:blipFill rotWithShape="1">
          <a:blip r:embed="rId3">
            <a:alphaModFix/>
          </a:blip>
          <a:srcRect/>
          <a:stretch/>
        </p:blipFill>
        <p:spPr>
          <a:xfrm>
            <a:off x="1108289" y="280737"/>
            <a:ext cx="6976932" cy="4572610"/>
          </a:xfrm>
          <a:prstGeom prst="rect">
            <a:avLst/>
          </a:prstGeom>
          <a:noFill/>
          <a:ln>
            <a:noFill/>
          </a:ln>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pic>
        <p:nvPicPr>
          <p:cNvPr id="367" name="Shape 367" descr="Untitled.png"/>
          <p:cNvPicPr preferRelativeResize="0"/>
          <p:nvPr/>
        </p:nvPicPr>
        <p:blipFill rotWithShape="1">
          <a:blip r:embed="rId3">
            <a:alphaModFix/>
          </a:blip>
          <a:srcRect/>
          <a:stretch/>
        </p:blipFill>
        <p:spPr>
          <a:xfrm>
            <a:off x="898358" y="224589"/>
            <a:ext cx="7275095" cy="4682549"/>
          </a:xfrm>
          <a:prstGeom prst="rect">
            <a:avLst/>
          </a:prstGeom>
          <a:noFill/>
          <a:ln>
            <a:noFill/>
          </a:ln>
        </p:spPr>
      </p:pic>
      <p:sp>
        <p:nvSpPr>
          <p:cNvPr id="368" name="Shape 368"/>
          <p:cNvSpPr txBox="1"/>
          <p:nvPr/>
        </p:nvSpPr>
        <p:spPr>
          <a:xfrm>
            <a:off x="5040652" y="3098193"/>
            <a:ext cx="2703900" cy="350100"/>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000000"/>
              </a:buClr>
              <a:buSzPct val="25000"/>
              <a:buFont typeface="Cabin"/>
              <a:buNone/>
            </a:pPr>
            <a:r>
              <a:rPr lang="en" sz="2000" u="none" strike="noStrike" cap="none" dirty="0">
                <a:solidFill>
                  <a:srgbClr val="000000"/>
                </a:solidFill>
                <a:latin typeface="Arial" charset="0"/>
                <a:ea typeface="Arial" charset="0"/>
                <a:cs typeface="Arial" charset="0"/>
                <a:sym typeface="Cabin"/>
              </a:rPr>
              <a:t>Our table with four rows</a:t>
            </a: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Shape 373"/>
          <p:cNvSpPr txBox="1">
            <a:spLocks noGrp="1"/>
          </p:cNvSpPr>
          <p:nvPr>
            <p:ph type="title"/>
          </p:nvPr>
        </p:nvSpPr>
        <p:spPr>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4300" u="none" strike="noStrike" cap="none" dirty="0">
                <a:solidFill>
                  <a:srgbClr val="FFD966"/>
                </a:solidFill>
                <a:latin typeface="Arial" charset="0"/>
                <a:ea typeface="Arial" charset="0"/>
                <a:cs typeface="Arial" charset="0"/>
                <a:sym typeface="Cabin"/>
              </a:rPr>
              <a:t>SQL</a:t>
            </a:r>
          </a:p>
        </p:txBody>
      </p:sp>
      <p:sp>
        <p:nvSpPr>
          <p:cNvPr id="374" name="Shape 374"/>
          <p:cNvSpPr txBox="1">
            <a:spLocks noGrp="1"/>
          </p:cNvSpPr>
          <p:nvPr>
            <p:ph type="body" idx="1"/>
          </p:nvPr>
        </p:nvSpPr>
        <p:spPr>
          <a:prstGeom prst="rect">
            <a:avLst/>
          </a:prstGeom>
          <a:noFill/>
          <a:ln>
            <a:noFill/>
          </a:ln>
        </p:spPr>
        <p:txBody>
          <a:bodyPr lIns="21425" tIns="21425" rIns="21425" bIns="21425" anchor="t" anchorCtr="0">
            <a:noAutofit/>
          </a:bodyPr>
          <a:lstStyle/>
          <a:p>
            <a:pPr marL="254000" marR="0" lvl="0" indent="-254000" algn="l" rtl="0">
              <a:lnSpc>
                <a:spcPct val="100000"/>
              </a:lnSpc>
              <a:spcBef>
                <a:spcPts val="0"/>
              </a:spcBef>
              <a:spcAft>
                <a:spcPts val="0"/>
              </a:spcAft>
              <a:buClr>
                <a:schemeClr val="lt1"/>
              </a:buClr>
              <a:buSzPct val="100000"/>
              <a:buFont typeface="Cabin"/>
              <a:buChar char="•"/>
            </a:pPr>
            <a:r>
              <a:rPr lang="en" sz="2000" u="none" strike="noStrike" cap="none" dirty="0">
                <a:solidFill>
                  <a:srgbClr val="FFFF00"/>
                </a:solidFill>
                <a:latin typeface="Arial" charset="0"/>
                <a:ea typeface="Arial" charset="0"/>
                <a:cs typeface="Arial" charset="0"/>
                <a:sym typeface="Cabin"/>
              </a:rPr>
              <a:t>Structured Query Language</a:t>
            </a:r>
            <a:r>
              <a:rPr lang="en" sz="2000" u="none" strike="noStrike" cap="none" dirty="0">
                <a:solidFill>
                  <a:schemeClr val="lt1"/>
                </a:solidFill>
                <a:latin typeface="Arial" charset="0"/>
                <a:ea typeface="Arial" charset="0"/>
                <a:cs typeface="Arial" charset="0"/>
                <a:sym typeface="Cabin"/>
              </a:rPr>
              <a:t> is the language we use to issue commands to the database</a:t>
            </a:r>
          </a:p>
          <a:p>
            <a:pPr marL="520700" marR="0" lvl="1" indent="-266700" algn="l" rtl="0">
              <a:lnSpc>
                <a:spcPct val="100000"/>
              </a:lnSpc>
              <a:spcBef>
                <a:spcPts val="600"/>
              </a:spcBef>
              <a:spcAft>
                <a:spcPts val="0"/>
              </a:spcAft>
              <a:buClr>
                <a:schemeClr val="lt1"/>
              </a:buClr>
              <a:buSzPct val="100000"/>
              <a:buFont typeface="Cabin"/>
              <a:buChar char="•"/>
            </a:pPr>
            <a:r>
              <a:rPr lang="en" sz="2000" u="none" strike="noStrike" cap="none" dirty="0">
                <a:solidFill>
                  <a:schemeClr val="lt1"/>
                </a:solidFill>
                <a:latin typeface="Arial" charset="0"/>
                <a:ea typeface="Arial" charset="0"/>
                <a:cs typeface="Arial" charset="0"/>
                <a:sym typeface="Cabin"/>
              </a:rPr>
              <a:t>Create a table</a:t>
            </a:r>
          </a:p>
          <a:p>
            <a:pPr marL="520700" marR="0" lvl="1" indent="-266700" algn="l" rtl="0">
              <a:lnSpc>
                <a:spcPct val="100000"/>
              </a:lnSpc>
              <a:spcBef>
                <a:spcPts val="600"/>
              </a:spcBef>
              <a:spcAft>
                <a:spcPts val="0"/>
              </a:spcAft>
              <a:buClr>
                <a:schemeClr val="lt1"/>
              </a:buClr>
              <a:buSzPct val="100000"/>
              <a:buFont typeface="Cabin"/>
              <a:buChar char="•"/>
            </a:pPr>
            <a:r>
              <a:rPr lang="en" sz="2000" u="none" strike="noStrike" cap="none" dirty="0">
                <a:solidFill>
                  <a:schemeClr val="lt1"/>
                </a:solidFill>
                <a:latin typeface="Arial" charset="0"/>
                <a:ea typeface="Arial" charset="0"/>
                <a:cs typeface="Arial" charset="0"/>
                <a:sym typeface="Cabin"/>
              </a:rPr>
              <a:t>Retrieve some data</a:t>
            </a:r>
          </a:p>
          <a:p>
            <a:pPr marL="520700" marR="0" lvl="1" indent="-266700" algn="l" rtl="0">
              <a:lnSpc>
                <a:spcPct val="100000"/>
              </a:lnSpc>
              <a:spcBef>
                <a:spcPts val="600"/>
              </a:spcBef>
              <a:spcAft>
                <a:spcPts val="0"/>
              </a:spcAft>
              <a:buClr>
                <a:schemeClr val="lt1"/>
              </a:buClr>
              <a:buSzPct val="100000"/>
              <a:buFont typeface="Cabin"/>
              <a:buChar char="•"/>
            </a:pPr>
            <a:r>
              <a:rPr lang="en" sz="2000" u="none" strike="noStrike" cap="none" dirty="0">
                <a:solidFill>
                  <a:schemeClr val="lt1"/>
                </a:solidFill>
                <a:latin typeface="Arial" charset="0"/>
                <a:ea typeface="Arial" charset="0"/>
                <a:cs typeface="Arial" charset="0"/>
                <a:sym typeface="Cabin"/>
              </a:rPr>
              <a:t>Insert data</a:t>
            </a:r>
          </a:p>
          <a:p>
            <a:pPr marL="520700" marR="0" lvl="1" indent="-266700" algn="l" rtl="0">
              <a:lnSpc>
                <a:spcPct val="100000"/>
              </a:lnSpc>
              <a:spcBef>
                <a:spcPts val="600"/>
              </a:spcBef>
              <a:spcAft>
                <a:spcPts val="0"/>
              </a:spcAft>
              <a:buClr>
                <a:schemeClr val="lt1"/>
              </a:buClr>
              <a:buSzPct val="100000"/>
              <a:buFont typeface="Cabin"/>
              <a:buChar char="•"/>
            </a:pPr>
            <a:r>
              <a:rPr lang="en" sz="2000" u="none" strike="noStrike" cap="none" dirty="0">
                <a:solidFill>
                  <a:schemeClr val="lt1"/>
                </a:solidFill>
                <a:latin typeface="Arial" charset="0"/>
                <a:ea typeface="Arial" charset="0"/>
                <a:cs typeface="Arial" charset="0"/>
                <a:sym typeface="Cabin"/>
              </a:rPr>
              <a:t>Delete data </a:t>
            </a:r>
          </a:p>
        </p:txBody>
      </p:sp>
      <p:sp>
        <p:nvSpPr>
          <p:cNvPr id="375" name="Shape 375"/>
          <p:cNvSpPr txBox="1"/>
          <p:nvPr/>
        </p:nvSpPr>
        <p:spPr>
          <a:xfrm>
            <a:off x="2661581" y="4109363"/>
            <a:ext cx="3813749" cy="349986"/>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000" u="sng" strike="noStrike" cap="none" dirty="0">
                <a:solidFill>
                  <a:srgbClr val="FFFF00"/>
                </a:solidFill>
                <a:latin typeface="Arial" charset="0"/>
                <a:ea typeface="Arial" charset="0"/>
                <a:cs typeface="Arial" charset="0"/>
                <a:sym typeface="Cabin"/>
                <a:hlinkClick r:id="rId3"/>
              </a:rPr>
              <a:t>http://en.wikipedia.org/wiki/SQL</a:t>
            </a: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0" name="Shape 380"/>
          <p:cNvSpPr txBox="1">
            <a:spLocks noGrp="1"/>
          </p:cNvSpPr>
          <p:nvPr>
            <p:ph type="title"/>
          </p:nvPr>
        </p:nvSpPr>
        <p:spPr>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4300" u="none" strike="noStrike" cap="none" dirty="0">
                <a:solidFill>
                  <a:srgbClr val="FFD966"/>
                </a:solidFill>
                <a:latin typeface="Arial" charset="0"/>
                <a:ea typeface="Arial" charset="0"/>
                <a:cs typeface="Arial" charset="0"/>
                <a:sym typeface="Cabin"/>
              </a:rPr>
              <a:t>SQL:</a:t>
            </a:r>
            <a:r>
              <a:rPr lang="en" sz="4300" u="none" strike="noStrike" cap="none" dirty="0">
                <a:solidFill>
                  <a:srgbClr val="FF7F00"/>
                </a:solidFill>
                <a:latin typeface="Arial" charset="0"/>
                <a:ea typeface="Arial" charset="0"/>
                <a:cs typeface="Arial" charset="0"/>
                <a:sym typeface="Cabin"/>
              </a:rPr>
              <a:t> Insert</a:t>
            </a:r>
          </a:p>
        </p:txBody>
      </p:sp>
      <p:sp>
        <p:nvSpPr>
          <p:cNvPr id="381" name="Shape 381"/>
          <p:cNvSpPr txBox="1">
            <a:spLocks noGrp="1"/>
          </p:cNvSpPr>
          <p:nvPr>
            <p:ph type="body" idx="1"/>
          </p:nvPr>
        </p:nvSpPr>
        <p:spPr>
          <a:xfrm>
            <a:off x="650081" y="1464469"/>
            <a:ext cx="7836750" cy="1768016"/>
          </a:xfrm>
          <a:prstGeom prst="rect">
            <a:avLst/>
          </a:prstGeom>
          <a:noFill/>
          <a:ln>
            <a:noFill/>
          </a:ln>
        </p:spPr>
        <p:txBody>
          <a:bodyPr lIns="21425" tIns="21425" rIns="21425" bIns="21425" anchor="t" anchorCtr="0">
            <a:noAutofit/>
          </a:bodyPr>
          <a:lstStyle/>
          <a:p>
            <a:pPr marL="419100" marR="0" lvl="0" indent="-298450" algn="l" rtl="0">
              <a:lnSpc>
                <a:spcPct val="100000"/>
              </a:lnSpc>
              <a:spcBef>
                <a:spcPts val="0"/>
              </a:spcBef>
              <a:spcAft>
                <a:spcPts val="0"/>
              </a:spcAft>
              <a:buClr>
                <a:schemeClr val="lt1"/>
              </a:buClr>
              <a:buSzPct val="175000"/>
              <a:buFont typeface="Cabin"/>
              <a:buChar char="•"/>
            </a:pPr>
            <a:r>
              <a:rPr lang="en" sz="2000" u="none" strike="noStrike" cap="none" dirty="0">
                <a:solidFill>
                  <a:schemeClr val="lt1"/>
                </a:solidFill>
                <a:latin typeface="Arial" charset="0"/>
                <a:ea typeface="Arial" charset="0"/>
                <a:cs typeface="Arial" charset="0"/>
                <a:sym typeface="Cabin"/>
              </a:rPr>
              <a:t>The Insert statement inserts a row into a table</a:t>
            </a:r>
          </a:p>
        </p:txBody>
      </p:sp>
      <p:sp>
        <p:nvSpPr>
          <p:cNvPr id="382" name="Shape 382"/>
          <p:cNvSpPr txBox="1"/>
          <p:nvPr/>
        </p:nvSpPr>
        <p:spPr>
          <a:xfrm>
            <a:off x="212526" y="3496865"/>
            <a:ext cx="8849418" cy="414280"/>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2000" u="none" strike="noStrike" cap="none" dirty="0">
                <a:solidFill>
                  <a:srgbClr val="FF7F00"/>
                </a:solidFill>
                <a:latin typeface="Arial" charset="0"/>
                <a:ea typeface="Arial" charset="0"/>
                <a:cs typeface="Arial" charset="0"/>
                <a:sym typeface="Cabin"/>
              </a:rPr>
              <a:t>INSERT INTO </a:t>
            </a:r>
            <a:r>
              <a:rPr lang="en" sz="2000" u="none" strike="noStrike" cap="none" dirty="0">
                <a:solidFill>
                  <a:srgbClr val="FFFF00"/>
                </a:solidFill>
                <a:latin typeface="Arial" charset="0"/>
                <a:ea typeface="Arial" charset="0"/>
                <a:cs typeface="Arial" charset="0"/>
                <a:sym typeface="Cabin"/>
              </a:rPr>
              <a:t>Users</a:t>
            </a:r>
            <a:r>
              <a:rPr lang="en" sz="2000" u="none" strike="noStrike" cap="none" dirty="0">
                <a:solidFill>
                  <a:srgbClr val="00FF00"/>
                </a:solidFill>
                <a:latin typeface="Arial" charset="0"/>
                <a:ea typeface="Arial" charset="0"/>
                <a:cs typeface="Arial" charset="0"/>
                <a:sym typeface="Cabin"/>
              </a:rPr>
              <a:t> (name, email) </a:t>
            </a:r>
            <a:r>
              <a:rPr lang="en" sz="2000" u="none" strike="noStrike" cap="none" dirty="0">
                <a:solidFill>
                  <a:srgbClr val="FF7F00"/>
                </a:solidFill>
                <a:latin typeface="Arial" charset="0"/>
                <a:ea typeface="Arial" charset="0"/>
                <a:cs typeface="Arial" charset="0"/>
                <a:sym typeface="Cabin"/>
              </a:rPr>
              <a:t>VALUES</a:t>
            </a:r>
            <a:r>
              <a:rPr lang="en" sz="2000" u="none" strike="noStrike" cap="none" dirty="0">
                <a:solidFill>
                  <a:srgbClr val="00FF00"/>
                </a:solidFill>
                <a:latin typeface="Arial" charset="0"/>
                <a:ea typeface="Arial" charset="0"/>
                <a:cs typeface="Arial" charset="0"/>
                <a:sym typeface="Cabin"/>
              </a:rPr>
              <a:t> ('Kristin', '</a:t>
            </a:r>
            <a:r>
              <a:rPr lang="en" sz="2000" u="none" strike="noStrike" cap="none" dirty="0" err="1">
                <a:solidFill>
                  <a:srgbClr val="00FF00"/>
                </a:solidFill>
                <a:latin typeface="Arial" charset="0"/>
                <a:ea typeface="Arial" charset="0"/>
                <a:cs typeface="Arial" charset="0"/>
                <a:sym typeface="Cabin"/>
              </a:rPr>
              <a:t>kf@umich.edu</a:t>
            </a:r>
            <a:r>
              <a:rPr lang="en" sz="2000" u="none" strike="noStrike" cap="none" dirty="0">
                <a:solidFill>
                  <a:srgbClr val="00FF00"/>
                </a:solidFill>
                <a:latin typeface="Arial" charset="0"/>
                <a:ea typeface="Arial" charset="0"/>
                <a:cs typeface="Arial" charset="0"/>
                <a:sym typeface="Cabin"/>
              </a:rPr>
              <a:t>')</a:t>
            </a: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pic>
        <p:nvPicPr>
          <p:cNvPr id="387" name="Shape 387" descr="Untitled.png"/>
          <p:cNvPicPr preferRelativeResize="0"/>
          <p:nvPr/>
        </p:nvPicPr>
        <p:blipFill rotWithShape="1">
          <a:blip r:embed="rId3">
            <a:alphaModFix/>
          </a:blip>
          <a:srcRect/>
          <a:stretch/>
        </p:blipFill>
        <p:spPr>
          <a:xfrm>
            <a:off x="1239252" y="301535"/>
            <a:ext cx="6821906" cy="4470991"/>
          </a:xfrm>
          <a:prstGeom prst="rect">
            <a:avLst/>
          </a:prstGeom>
          <a:noFill/>
          <a:ln>
            <a:noFill/>
          </a:ln>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pic>
        <p:nvPicPr>
          <p:cNvPr id="392" name="Shape 392" descr="Untitled.png"/>
          <p:cNvPicPr preferRelativeResize="0"/>
          <p:nvPr/>
        </p:nvPicPr>
        <p:blipFill rotWithShape="1">
          <a:blip r:embed="rId3">
            <a:alphaModFix/>
          </a:blip>
          <a:srcRect/>
          <a:stretch/>
        </p:blipFill>
        <p:spPr>
          <a:xfrm>
            <a:off x="-160421" y="272716"/>
            <a:ext cx="6649453" cy="4306576"/>
          </a:xfrm>
          <a:prstGeom prst="rect">
            <a:avLst/>
          </a:prstGeom>
          <a:noFill/>
          <a:ln>
            <a:noFill/>
          </a:ln>
        </p:spPr>
      </p:pic>
      <p:grpSp>
        <p:nvGrpSpPr>
          <p:cNvPr id="4" name="Group 3"/>
          <p:cNvGrpSpPr/>
          <p:nvPr/>
        </p:nvGrpSpPr>
        <p:grpSpPr>
          <a:xfrm>
            <a:off x="2783304" y="609252"/>
            <a:ext cx="6497053" cy="4258087"/>
            <a:chOff x="1472711" y="274759"/>
            <a:chExt cx="7848030" cy="5143500"/>
          </a:xfrm>
        </p:grpSpPr>
        <p:pic>
          <p:nvPicPr>
            <p:cNvPr id="393" name="Shape 393" descr="Untitled.png"/>
            <p:cNvPicPr preferRelativeResize="0"/>
            <p:nvPr/>
          </p:nvPicPr>
          <p:blipFill rotWithShape="1">
            <a:blip r:embed="rId4">
              <a:alphaModFix/>
            </a:blip>
            <a:srcRect/>
            <a:stretch/>
          </p:blipFill>
          <p:spPr>
            <a:xfrm>
              <a:off x="1472711" y="274759"/>
              <a:ext cx="7848030" cy="5143500"/>
            </a:xfrm>
            <a:prstGeom prst="rect">
              <a:avLst/>
            </a:prstGeom>
            <a:noFill/>
            <a:ln>
              <a:noFill/>
            </a:ln>
          </p:spPr>
        </p:pic>
        <p:sp>
          <p:nvSpPr>
            <p:cNvPr id="394" name="Shape 394"/>
            <p:cNvSpPr/>
            <p:nvPr/>
          </p:nvSpPr>
          <p:spPr>
            <a:xfrm flipH="1">
              <a:off x="3642304" y="2603156"/>
              <a:ext cx="714318" cy="714318"/>
            </a:xfrm>
            <a:prstGeom prst="rightArrow">
              <a:avLst>
                <a:gd name="adj1" fmla="val 46684"/>
                <a:gd name="adj2" fmla="val 20237"/>
              </a:avLst>
            </a:prstGeom>
            <a:blipFill rotWithShape="0">
              <a:blip r:embed="rId5">
                <a:alphaModFix/>
              </a:blip>
              <a:stretch>
                <a:fillRect/>
              </a:stretch>
            </a:blipFill>
            <a:ln>
              <a:noFill/>
            </a:ln>
          </p:spPr>
          <p:txBody>
            <a:bodyPr lIns="0" tIns="0" rIns="0" bIns="0" anchor="t" anchorCtr="0">
              <a:noAutofit/>
            </a:bodyPr>
            <a:lstStyle/>
            <a:p>
              <a:pPr marL="0" marR="0" lvl="0" indent="0" algn="ctr" rtl="0">
                <a:lnSpc>
                  <a:spcPct val="100000"/>
                </a:lnSpc>
                <a:spcBef>
                  <a:spcPts val="0"/>
                </a:spcBef>
                <a:spcAft>
                  <a:spcPts val="0"/>
                </a:spcAft>
                <a:buClr>
                  <a:srgbClr val="000000"/>
                </a:buClr>
                <a:buFont typeface="Arial"/>
                <a:buNone/>
              </a:pPr>
              <a:endParaRPr sz="800" b="0" i="0" u="none" strike="noStrike" cap="none">
                <a:solidFill>
                  <a:srgbClr val="000000"/>
                </a:solidFill>
                <a:latin typeface="Arial"/>
                <a:ea typeface="Arial"/>
                <a:cs typeface="Arial"/>
                <a:sym typeface="Arial"/>
              </a:endParaRPr>
            </a:p>
          </p:txBody>
        </p:sp>
      </p:gr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Shape 399"/>
          <p:cNvSpPr txBox="1">
            <a:spLocks noGrp="1"/>
          </p:cNvSpPr>
          <p:nvPr>
            <p:ph type="title"/>
          </p:nvPr>
        </p:nvSpPr>
        <p:spPr>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4300" u="none" strike="noStrike" cap="none" dirty="0">
                <a:solidFill>
                  <a:srgbClr val="FFD966"/>
                </a:solidFill>
                <a:latin typeface="Arial" charset="0"/>
                <a:ea typeface="Arial" charset="0"/>
                <a:cs typeface="Arial" charset="0"/>
                <a:sym typeface="Cabin"/>
              </a:rPr>
              <a:t>SQL:</a:t>
            </a:r>
            <a:r>
              <a:rPr lang="en" sz="4300" u="none" strike="noStrike" cap="none" dirty="0">
                <a:solidFill>
                  <a:srgbClr val="FF7F00"/>
                </a:solidFill>
                <a:latin typeface="Arial" charset="0"/>
                <a:ea typeface="Arial" charset="0"/>
                <a:cs typeface="Arial" charset="0"/>
                <a:sym typeface="Cabin"/>
              </a:rPr>
              <a:t> Delete</a:t>
            </a:r>
          </a:p>
        </p:txBody>
      </p:sp>
      <p:sp>
        <p:nvSpPr>
          <p:cNvPr id="400" name="Shape 400"/>
          <p:cNvSpPr txBox="1">
            <a:spLocks noGrp="1"/>
          </p:cNvSpPr>
          <p:nvPr>
            <p:ph type="body" idx="1"/>
          </p:nvPr>
        </p:nvSpPr>
        <p:spPr>
          <a:prstGeom prst="rect">
            <a:avLst/>
          </a:prstGeom>
          <a:noFill/>
          <a:ln>
            <a:noFill/>
          </a:ln>
        </p:spPr>
        <p:txBody>
          <a:bodyPr lIns="21425" tIns="21425" rIns="21425" bIns="21425" anchor="t" anchorCtr="0">
            <a:noAutofit/>
          </a:bodyPr>
          <a:lstStyle/>
          <a:p>
            <a:pPr marL="419100" marR="0" lvl="0" indent="-298450" algn="l" rtl="0">
              <a:lnSpc>
                <a:spcPct val="100000"/>
              </a:lnSpc>
              <a:spcBef>
                <a:spcPts val="0"/>
              </a:spcBef>
              <a:spcAft>
                <a:spcPts val="0"/>
              </a:spcAft>
              <a:buClr>
                <a:schemeClr val="lt1"/>
              </a:buClr>
              <a:buSzPct val="175000"/>
              <a:buFont typeface="Cabin"/>
              <a:buChar char="•"/>
            </a:pPr>
            <a:r>
              <a:rPr lang="en" sz="2000" u="none" strike="noStrike" cap="none" dirty="0">
                <a:solidFill>
                  <a:schemeClr val="lt1"/>
                </a:solidFill>
                <a:latin typeface="Arial" charset="0"/>
                <a:ea typeface="Arial" charset="0"/>
                <a:cs typeface="Arial" charset="0"/>
                <a:sym typeface="Cabin"/>
              </a:rPr>
              <a:t>Deletes a row in a table based on a selection criteria</a:t>
            </a:r>
          </a:p>
        </p:txBody>
      </p:sp>
      <p:sp>
        <p:nvSpPr>
          <p:cNvPr id="401" name="Shape 401"/>
          <p:cNvSpPr txBox="1"/>
          <p:nvPr/>
        </p:nvSpPr>
        <p:spPr>
          <a:xfrm>
            <a:off x="340340" y="3621881"/>
            <a:ext cx="8575706" cy="435711"/>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2600" u="none" strike="noStrike" cap="none" dirty="0">
                <a:solidFill>
                  <a:srgbClr val="FF7F00"/>
                </a:solidFill>
                <a:latin typeface="Arial" charset="0"/>
                <a:ea typeface="Arial" charset="0"/>
                <a:cs typeface="Arial" charset="0"/>
                <a:sym typeface="Cabin"/>
              </a:rPr>
              <a:t>DELETE FROM</a:t>
            </a:r>
            <a:r>
              <a:rPr lang="en" sz="2600" u="none" strike="noStrike" cap="none" dirty="0">
                <a:solidFill>
                  <a:srgbClr val="FFFF00"/>
                </a:solidFill>
                <a:latin typeface="Arial" charset="0"/>
                <a:ea typeface="Arial" charset="0"/>
                <a:cs typeface="Arial" charset="0"/>
                <a:sym typeface="Cabin"/>
              </a:rPr>
              <a:t> Users </a:t>
            </a:r>
            <a:r>
              <a:rPr lang="en" sz="2600" u="none" strike="noStrike" cap="none" dirty="0">
                <a:solidFill>
                  <a:srgbClr val="FF7F00"/>
                </a:solidFill>
                <a:latin typeface="Arial" charset="0"/>
                <a:ea typeface="Arial" charset="0"/>
                <a:cs typeface="Arial" charset="0"/>
                <a:sym typeface="Cabin"/>
              </a:rPr>
              <a:t>WHERE</a:t>
            </a:r>
            <a:r>
              <a:rPr lang="en" sz="2600" u="none" strike="noStrike" cap="none" dirty="0">
                <a:solidFill>
                  <a:srgbClr val="FFFF00"/>
                </a:solidFill>
                <a:latin typeface="Arial" charset="0"/>
                <a:ea typeface="Arial" charset="0"/>
                <a:cs typeface="Arial" charset="0"/>
                <a:sym typeface="Cabin"/>
              </a:rPr>
              <a:t> email='</a:t>
            </a:r>
            <a:r>
              <a:rPr lang="en" sz="2600" u="none" strike="noStrike" cap="none" dirty="0" err="1">
                <a:solidFill>
                  <a:srgbClr val="FFFF00"/>
                </a:solidFill>
                <a:latin typeface="Arial" charset="0"/>
                <a:ea typeface="Arial" charset="0"/>
                <a:cs typeface="Arial" charset="0"/>
                <a:sym typeface="Cabin"/>
              </a:rPr>
              <a:t>ted@umich.edu</a:t>
            </a:r>
            <a:r>
              <a:rPr lang="en" sz="2600" u="none" strike="noStrike" cap="none" dirty="0">
                <a:solidFill>
                  <a:srgbClr val="FFFF00"/>
                </a:solidFill>
                <a:latin typeface="Arial" charset="0"/>
                <a:ea typeface="Arial" charset="0"/>
                <a:cs typeface="Arial" charset="0"/>
                <a:sym typeface="Cabin"/>
              </a:rPr>
              <a:t>'</a:t>
            </a: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pic>
        <p:nvPicPr>
          <p:cNvPr id="406" name="Shape 406" descr="Screen Shot 2015-08-10 at 8.33.36 AM.png"/>
          <p:cNvPicPr preferRelativeResize="0"/>
          <p:nvPr/>
        </p:nvPicPr>
        <p:blipFill rotWithShape="1">
          <a:blip r:embed="rId3">
            <a:alphaModFix/>
          </a:blip>
          <a:srcRect/>
          <a:stretch/>
        </p:blipFill>
        <p:spPr>
          <a:xfrm>
            <a:off x="473242" y="288758"/>
            <a:ext cx="7275669" cy="4810782"/>
          </a:xfrm>
          <a:prstGeom prst="rect">
            <a:avLst/>
          </a:prstGeom>
          <a:noFill/>
          <a:ln>
            <a:noFill/>
          </a:ln>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pic>
        <p:nvPicPr>
          <p:cNvPr id="411" name="Shape 411" descr="Screen Shot 2015-08-10 at 8.33.36 AM.png"/>
          <p:cNvPicPr preferRelativeResize="0"/>
          <p:nvPr/>
        </p:nvPicPr>
        <p:blipFill rotWithShape="1">
          <a:blip r:embed="rId3">
            <a:alphaModFix/>
          </a:blip>
          <a:srcRect/>
          <a:stretch/>
        </p:blipFill>
        <p:spPr>
          <a:xfrm>
            <a:off x="-168442" y="288903"/>
            <a:ext cx="6825916" cy="4515707"/>
          </a:xfrm>
          <a:prstGeom prst="rect">
            <a:avLst/>
          </a:prstGeom>
          <a:noFill/>
          <a:ln>
            <a:noFill/>
          </a:ln>
        </p:spPr>
      </p:pic>
      <p:grpSp>
        <p:nvGrpSpPr>
          <p:cNvPr id="4" name="Group 3"/>
          <p:cNvGrpSpPr/>
          <p:nvPr/>
        </p:nvGrpSpPr>
        <p:grpSpPr>
          <a:xfrm>
            <a:off x="2797430" y="641684"/>
            <a:ext cx="6619285" cy="4393687"/>
            <a:chOff x="1180225" y="288497"/>
            <a:chExt cx="7748911" cy="5143500"/>
          </a:xfrm>
        </p:grpSpPr>
        <p:pic>
          <p:nvPicPr>
            <p:cNvPr id="412" name="Shape 412" descr="Screen Shot 2015-08-10 at 8.33.52 AM.png"/>
            <p:cNvPicPr preferRelativeResize="0"/>
            <p:nvPr/>
          </p:nvPicPr>
          <p:blipFill rotWithShape="1">
            <a:blip r:embed="rId4">
              <a:alphaModFix/>
            </a:blip>
            <a:srcRect/>
            <a:stretch/>
          </p:blipFill>
          <p:spPr>
            <a:xfrm>
              <a:off x="1180225" y="288497"/>
              <a:ext cx="7748911" cy="5143500"/>
            </a:xfrm>
            <a:prstGeom prst="rect">
              <a:avLst/>
            </a:prstGeom>
            <a:noFill/>
            <a:ln>
              <a:noFill/>
            </a:ln>
          </p:spPr>
        </p:pic>
        <p:sp>
          <p:nvSpPr>
            <p:cNvPr id="413" name="Shape 413"/>
            <p:cNvSpPr/>
            <p:nvPr/>
          </p:nvSpPr>
          <p:spPr>
            <a:xfrm flipH="1">
              <a:off x="3543848" y="2250281"/>
              <a:ext cx="714375" cy="714375"/>
            </a:xfrm>
            <a:prstGeom prst="rightArrow">
              <a:avLst>
                <a:gd name="adj1" fmla="val 43275"/>
                <a:gd name="adj2" fmla="val 20765"/>
              </a:avLst>
            </a:prstGeom>
            <a:blipFill rotWithShape="0">
              <a:blip r:embed="rId5">
                <a:alphaModFix/>
              </a:blip>
              <a:stretch>
                <a:fillRect/>
              </a:stretch>
            </a:blipFill>
            <a:ln>
              <a:noFill/>
            </a:ln>
          </p:spPr>
          <p:txBody>
            <a:bodyPr lIns="0" tIns="0" rIns="0" bIns="0" anchor="t" anchorCtr="0">
              <a:noAutofit/>
            </a:bodyPr>
            <a:lstStyle/>
            <a:p>
              <a:pPr marL="0" marR="0" lvl="0" indent="0" algn="ctr" rtl="0">
                <a:lnSpc>
                  <a:spcPct val="100000"/>
                </a:lnSpc>
                <a:spcBef>
                  <a:spcPts val="0"/>
                </a:spcBef>
                <a:spcAft>
                  <a:spcPts val="0"/>
                </a:spcAft>
                <a:buClr>
                  <a:srgbClr val="000000"/>
                </a:buClr>
                <a:buFont typeface="Arial"/>
                <a:buNone/>
              </a:pPr>
              <a:endParaRPr sz="800" b="0" i="0" u="none" strike="noStrike" cap="none">
                <a:solidFill>
                  <a:srgbClr val="000000"/>
                </a:solidFill>
                <a:latin typeface="Arial"/>
                <a:ea typeface="Arial"/>
                <a:cs typeface="Arial"/>
                <a:sym typeface="Arial"/>
              </a:endParaRPr>
            </a:p>
          </p:txBody>
        </p:sp>
      </p:gr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5" name="Picture 3" descr="IBM_729_Tape_Drives.nasa.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160592" y="428625"/>
            <a:ext cx="2397621"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6" name="Picture 4" descr="1200px-Tapesticker.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157913" y="2528888"/>
            <a:ext cx="2571750" cy="1452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7" name="Rectangle 5"/>
          <p:cNvSpPr>
            <a:spLocks noChangeArrowheads="1"/>
          </p:cNvSpPr>
          <p:nvPr/>
        </p:nvSpPr>
        <p:spPr bwMode="auto">
          <a:xfrm>
            <a:off x="4631658" y="4150519"/>
            <a:ext cx="4147290" cy="403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3500"/>
              </a:spcBef>
              <a:buSzPct val="171000"/>
              <a:buFont typeface="Gill Sans" charset="0"/>
              <a:buChar char="•"/>
              <a:defRPr sz="3600">
                <a:solidFill>
                  <a:schemeClr val="tx1"/>
                </a:solidFill>
                <a:latin typeface="Gill Sans" charset="0"/>
                <a:ea typeface="ヒラギノ角ゴ ProN W3" charset="-128"/>
                <a:sym typeface="Gill Sans" charset="0"/>
              </a:defRPr>
            </a:lvl1pPr>
            <a:lvl2pPr marL="742950" indent="-285750">
              <a:spcBef>
                <a:spcPts val="3500"/>
              </a:spcBef>
              <a:buSzPct val="171000"/>
              <a:buFont typeface="Gill Sans" charset="0"/>
              <a:buChar char="•"/>
              <a:defRPr sz="3600">
                <a:solidFill>
                  <a:schemeClr val="tx1"/>
                </a:solidFill>
                <a:latin typeface="Gill Sans" charset="0"/>
                <a:ea typeface="ヒラギノ角ゴ ProN W3" charset="-128"/>
                <a:sym typeface="Gill Sans" charset="0"/>
              </a:defRPr>
            </a:lvl2pPr>
            <a:lvl3pPr marL="1143000" indent="-228600">
              <a:spcBef>
                <a:spcPts val="3500"/>
              </a:spcBef>
              <a:buSzPct val="171000"/>
              <a:buFont typeface="Gill Sans" charset="0"/>
              <a:buChar char="•"/>
              <a:defRPr sz="3600">
                <a:solidFill>
                  <a:schemeClr val="tx1"/>
                </a:solidFill>
                <a:latin typeface="Gill Sans" charset="0"/>
                <a:ea typeface="ヒラギノ角ゴ ProN W3" charset="-128"/>
                <a:sym typeface="Gill Sans" charset="0"/>
              </a:defRPr>
            </a:lvl3pPr>
            <a:lvl4pPr marL="1600200" indent="-228600">
              <a:spcBef>
                <a:spcPts val="3500"/>
              </a:spcBef>
              <a:buSzPct val="171000"/>
              <a:buFont typeface="Gill Sans" charset="0"/>
              <a:buChar char="•"/>
              <a:defRPr sz="3600">
                <a:solidFill>
                  <a:schemeClr val="tx1"/>
                </a:solidFill>
                <a:latin typeface="Gill Sans" charset="0"/>
                <a:ea typeface="ヒラギノ角ゴ ProN W3" charset="-128"/>
                <a:sym typeface="Gill Sans" charset="0"/>
              </a:defRPr>
            </a:lvl4pPr>
            <a:lvl5pPr marL="2057400" indent="-228600">
              <a:spcBef>
                <a:spcPts val="3500"/>
              </a:spcBef>
              <a:buSzPct val="171000"/>
              <a:buFont typeface="Gill Sans" charset="0"/>
              <a:buChar char="•"/>
              <a:defRPr sz="3600">
                <a:solidFill>
                  <a:schemeClr val="tx1"/>
                </a:solidFill>
                <a:latin typeface="Gill Sans" charset="0"/>
                <a:ea typeface="ヒラギノ角ゴ ProN W3" charset="-128"/>
                <a:sym typeface="Gill Sans" charset="0"/>
              </a:defRPr>
            </a:lvl5pPr>
            <a:lvl6pPr marL="2514600" indent="-228600" eaLnBrk="0" fontAlgn="base" hangingPunct="0">
              <a:spcBef>
                <a:spcPts val="3500"/>
              </a:spcBef>
              <a:spcAft>
                <a:spcPct val="0"/>
              </a:spcAft>
              <a:buSzPct val="171000"/>
              <a:buFont typeface="Gill Sans" charset="0"/>
              <a:buChar char="•"/>
              <a:defRPr sz="3600">
                <a:solidFill>
                  <a:schemeClr val="tx1"/>
                </a:solidFill>
                <a:latin typeface="Gill Sans" charset="0"/>
                <a:ea typeface="ヒラギノ角ゴ ProN W3" charset="-128"/>
                <a:sym typeface="Gill Sans" charset="0"/>
              </a:defRPr>
            </a:lvl6pPr>
            <a:lvl7pPr marL="2971800" indent="-228600" eaLnBrk="0" fontAlgn="base" hangingPunct="0">
              <a:spcBef>
                <a:spcPts val="3500"/>
              </a:spcBef>
              <a:spcAft>
                <a:spcPct val="0"/>
              </a:spcAft>
              <a:buSzPct val="171000"/>
              <a:buFont typeface="Gill Sans" charset="0"/>
              <a:buChar char="•"/>
              <a:defRPr sz="3600">
                <a:solidFill>
                  <a:schemeClr val="tx1"/>
                </a:solidFill>
                <a:latin typeface="Gill Sans" charset="0"/>
                <a:ea typeface="ヒラギノ角ゴ ProN W3" charset="-128"/>
                <a:sym typeface="Gill Sans" charset="0"/>
              </a:defRPr>
            </a:lvl7pPr>
            <a:lvl8pPr marL="3429000" indent="-228600" eaLnBrk="0" fontAlgn="base" hangingPunct="0">
              <a:spcBef>
                <a:spcPts val="3500"/>
              </a:spcBef>
              <a:spcAft>
                <a:spcPct val="0"/>
              </a:spcAft>
              <a:buSzPct val="171000"/>
              <a:buFont typeface="Gill Sans" charset="0"/>
              <a:buChar char="•"/>
              <a:defRPr sz="3600">
                <a:solidFill>
                  <a:schemeClr val="tx1"/>
                </a:solidFill>
                <a:latin typeface="Gill Sans" charset="0"/>
                <a:ea typeface="ヒラギノ角ゴ ProN W3" charset="-128"/>
                <a:sym typeface="Gill Sans" charset="0"/>
              </a:defRPr>
            </a:lvl8pPr>
            <a:lvl9pPr marL="3886200" indent="-228600" eaLnBrk="0" fontAlgn="base" hangingPunct="0">
              <a:spcBef>
                <a:spcPts val="3500"/>
              </a:spcBef>
              <a:spcAft>
                <a:spcPct val="0"/>
              </a:spcAft>
              <a:buSzPct val="171000"/>
              <a:buFont typeface="Gill Sans" charset="0"/>
              <a:buChar char="•"/>
              <a:defRPr sz="3600">
                <a:solidFill>
                  <a:schemeClr val="tx1"/>
                </a:solidFill>
                <a:latin typeface="Gill Sans" charset="0"/>
                <a:ea typeface="ヒラギノ角ゴ ProN W3" charset="-128"/>
                <a:sym typeface="Gill Sans" charset="0"/>
              </a:defRPr>
            </a:lvl9pPr>
          </a:lstStyle>
          <a:p>
            <a:pPr algn="ctr" eaLnBrk="1" hangingPunct="1">
              <a:spcBef>
                <a:spcPct val="0"/>
              </a:spcBef>
              <a:buSzTx/>
              <a:buFontTx/>
              <a:buNone/>
            </a:pPr>
            <a:r>
              <a:rPr lang="en-US" altLang="en-US" sz="2025">
                <a:solidFill>
                  <a:srgbClr val="FFFFFF"/>
                </a:solidFill>
              </a:rPr>
              <a:t>https://en.wikipedia.org/wiki/IBM_729</a:t>
            </a:r>
          </a:p>
        </p:txBody>
      </p:sp>
      <p:sp>
        <p:nvSpPr>
          <p:cNvPr id="7" name="Sequential Access Storage 6"/>
          <p:cNvSpPr>
            <a:spLocks noChangeArrowheads="1"/>
          </p:cNvSpPr>
          <p:nvPr/>
        </p:nvSpPr>
        <p:spPr bwMode="auto">
          <a:xfrm>
            <a:off x="285750" y="514350"/>
            <a:ext cx="1371600" cy="1371600"/>
          </a:xfrm>
          <a:prstGeom prst="flowChartMagneticTape">
            <a:avLst/>
          </a:prstGeom>
          <a:gradFill rotWithShape="1">
            <a:gsLst>
              <a:gs pos="0">
                <a:srgbClr val="CDCDCD"/>
              </a:gs>
              <a:gs pos="100000">
                <a:srgbClr val="808080"/>
              </a:gs>
            </a:gsLst>
            <a:lin ang="5400000"/>
          </a:gradFill>
          <a:ln w="9525">
            <a:solidFill>
              <a:srgbClr val="7D7D7D"/>
            </a:solidFill>
            <a:miter lim="800000"/>
            <a:headEnd/>
            <a:tailEnd/>
          </a:ln>
          <a:effectLst>
            <a:outerShdw blurRad="40000" dist="23000" dir="5400000" rotWithShape="0">
              <a:srgbClr val="000000">
                <a:alpha val="34998"/>
              </a:srgbClr>
            </a:outerShdw>
          </a:effectLst>
        </p:spPr>
        <p:txBody>
          <a:bodyPr anchor="ctr"/>
          <a:lstStyle/>
          <a:p>
            <a:pPr algn="ctr" eaLnBrk="1" hangingPunct="1">
              <a:defRPr/>
            </a:pPr>
            <a:r>
              <a:rPr lang="en-US" sz="2000" dirty="0">
                <a:latin typeface="+mn-lt"/>
                <a:ea typeface="+mn-ea"/>
              </a:rPr>
              <a:t>OLD</a:t>
            </a:r>
          </a:p>
          <a:p>
            <a:pPr algn="ctr" eaLnBrk="1" hangingPunct="1">
              <a:defRPr/>
            </a:pPr>
            <a:r>
              <a:rPr lang="en-US" sz="2000" dirty="0">
                <a:latin typeface="+mn-lt"/>
                <a:ea typeface="+mn-ea"/>
              </a:rPr>
              <a:t>Sorted</a:t>
            </a:r>
          </a:p>
        </p:txBody>
      </p:sp>
      <p:sp>
        <p:nvSpPr>
          <p:cNvPr id="8" name="Sequential Access Storage 7"/>
          <p:cNvSpPr>
            <a:spLocks noChangeArrowheads="1"/>
          </p:cNvSpPr>
          <p:nvPr/>
        </p:nvSpPr>
        <p:spPr bwMode="auto">
          <a:xfrm>
            <a:off x="4143375" y="557213"/>
            <a:ext cx="1371600" cy="1371600"/>
          </a:xfrm>
          <a:prstGeom prst="flowChartMagneticTape">
            <a:avLst/>
          </a:prstGeom>
          <a:gradFill rotWithShape="1">
            <a:gsLst>
              <a:gs pos="0">
                <a:srgbClr val="CDCDCD"/>
              </a:gs>
              <a:gs pos="100000">
                <a:srgbClr val="808080"/>
              </a:gs>
            </a:gsLst>
            <a:lin ang="5400000"/>
          </a:gradFill>
          <a:ln w="9525">
            <a:solidFill>
              <a:srgbClr val="7D7D7D"/>
            </a:solidFill>
            <a:miter lim="800000"/>
            <a:headEnd/>
            <a:tailEnd/>
          </a:ln>
          <a:effectLst>
            <a:outerShdw blurRad="40000" dist="23000" dir="5400000" rotWithShape="0">
              <a:srgbClr val="000000">
                <a:alpha val="34998"/>
              </a:srgbClr>
            </a:outerShdw>
          </a:effectLst>
        </p:spPr>
        <p:txBody>
          <a:bodyPr anchor="ctr"/>
          <a:lstStyle/>
          <a:p>
            <a:pPr algn="ctr" eaLnBrk="1" hangingPunct="1">
              <a:defRPr/>
            </a:pPr>
            <a:r>
              <a:rPr lang="en-US" sz="2000" dirty="0">
                <a:latin typeface="+mn-lt"/>
                <a:ea typeface="+mn-ea"/>
              </a:rPr>
              <a:t>NEW</a:t>
            </a:r>
          </a:p>
          <a:p>
            <a:pPr algn="ctr" eaLnBrk="1" hangingPunct="1">
              <a:defRPr/>
            </a:pPr>
            <a:r>
              <a:rPr lang="en-US" sz="2000" dirty="0">
                <a:latin typeface="+mn-lt"/>
                <a:ea typeface="+mn-ea"/>
              </a:rPr>
              <a:t>Sorted</a:t>
            </a:r>
          </a:p>
        </p:txBody>
      </p:sp>
      <p:sp>
        <p:nvSpPr>
          <p:cNvPr id="6150" name="Multidocument 8"/>
          <p:cNvSpPr>
            <a:spLocks noChangeArrowheads="1"/>
          </p:cNvSpPr>
          <p:nvPr/>
        </p:nvSpPr>
        <p:spPr bwMode="auto">
          <a:xfrm>
            <a:off x="1657350" y="3386138"/>
            <a:ext cx="1628775" cy="1285875"/>
          </a:xfrm>
          <a:prstGeom prst="flowChartMultidocument">
            <a:avLst/>
          </a:prstGeom>
          <a:blipFill dpi="0" rotWithShape="0">
            <a:blip r:embed="rId4"/>
            <a:srcRect/>
            <a:tile tx="0" ty="0" sx="100000" sy="100000" flip="none" algn="tl"/>
          </a:blipFill>
          <a:ln w="25400">
            <a:solidFill>
              <a:srgbClr val="000000"/>
            </a:solidFill>
            <a:round/>
            <a:headEnd/>
            <a:tailEnd/>
          </a:ln>
        </p:spPr>
        <p:txBody>
          <a:bodyPr/>
          <a:lstStyle>
            <a:lvl1pPr>
              <a:defRPr sz="3600">
                <a:solidFill>
                  <a:srgbClr val="FFFFFF"/>
                </a:solidFill>
                <a:latin typeface="Gill Sans" charset="0"/>
                <a:ea typeface="ヒラギノ角ゴ ProN W3" charset="-128"/>
                <a:sym typeface="Gill Sans" charset="0"/>
              </a:defRPr>
            </a:lvl1pPr>
            <a:lvl2pPr marL="742950" indent="-285750">
              <a:defRPr sz="3600">
                <a:solidFill>
                  <a:srgbClr val="FFFFFF"/>
                </a:solidFill>
                <a:latin typeface="Gill Sans" charset="0"/>
                <a:ea typeface="ヒラギノ角ゴ ProN W3" charset="-128"/>
                <a:sym typeface="Gill Sans" charset="0"/>
              </a:defRPr>
            </a:lvl2pPr>
            <a:lvl3pPr marL="1143000" indent="-228600">
              <a:defRPr sz="3600">
                <a:solidFill>
                  <a:srgbClr val="FFFFFF"/>
                </a:solidFill>
                <a:latin typeface="Gill Sans" charset="0"/>
                <a:ea typeface="ヒラギノ角ゴ ProN W3" charset="-128"/>
                <a:sym typeface="Gill Sans" charset="0"/>
              </a:defRPr>
            </a:lvl3pPr>
            <a:lvl4pPr marL="1600200" indent="-228600">
              <a:defRPr sz="3600">
                <a:solidFill>
                  <a:srgbClr val="FFFFFF"/>
                </a:solidFill>
                <a:latin typeface="Gill Sans" charset="0"/>
                <a:ea typeface="ヒラギノ角ゴ ProN W3" charset="-128"/>
                <a:sym typeface="Gill Sans" charset="0"/>
              </a:defRPr>
            </a:lvl4pPr>
            <a:lvl5pPr marL="2057400" indent="-228600">
              <a:defRPr sz="3600">
                <a:solidFill>
                  <a:srgbClr val="FFFFFF"/>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algn="ctr" eaLnBrk="1" hangingPunct="1"/>
            <a:r>
              <a:rPr lang="en-US" altLang="en-US" sz="1800" dirty="0">
                <a:solidFill>
                  <a:srgbClr val="000000"/>
                </a:solidFill>
              </a:rPr>
              <a:t>Transactions</a:t>
            </a:r>
          </a:p>
          <a:p>
            <a:pPr algn="ctr" eaLnBrk="1" hangingPunct="1"/>
            <a:r>
              <a:rPr lang="en-US" altLang="en-US" sz="1800" dirty="0">
                <a:solidFill>
                  <a:srgbClr val="000000"/>
                </a:solidFill>
              </a:rPr>
              <a:t>Sorted</a:t>
            </a:r>
          </a:p>
        </p:txBody>
      </p:sp>
      <p:sp>
        <p:nvSpPr>
          <p:cNvPr id="6151" name="Decision 11"/>
          <p:cNvSpPr>
            <a:spLocks noChangeArrowheads="1"/>
          </p:cNvSpPr>
          <p:nvPr/>
        </p:nvSpPr>
        <p:spPr bwMode="auto">
          <a:xfrm>
            <a:off x="2128838" y="2057400"/>
            <a:ext cx="1628775" cy="771525"/>
          </a:xfrm>
          <a:prstGeom prst="flowChartDecision">
            <a:avLst/>
          </a:prstGeom>
          <a:blipFill dpi="0" rotWithShape="0">
            <a:blip r:embed="rId4"/>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3600">
                <a:solidFill>
                  <a:srgbClr val="FFFFFF"/>
                </a:solidFill>
                <a:latin typeface="Gill Sans" charset="0"/>
                <a:ea typeface="ヒラギノ角ゴ ProN W3" charset="-128"/>
                <a:sym typeface="Gill Sans" charset="0"/>
              </a:defRPr>
            </a:lvl1pPr>
            <a:lvl2pPr marL="742950" indent="-285750">
              <a:defRPr sz="3600">
                <a:solidFill>
                  <a:srgbClr val="FFFFFF"/>
                </a:solidFill>
                <a:latin typeface="Gill Sans" charset="0"/>
                <a:ea typeface="ヒラギノ角ゴ ProN W3" charset="-128"/>
                <a:sym typeface="Gill Sans" charset="0"/>
              </a:defRPr>
            </a:lvl2pPr>
            <a:lvl3pPr marL="1143000" indent="-228600">
              <a:defRPr sz="3600">
                <a:solidFill>
                  <a:srgbClr val="FFFFFF"/>
                </a:solidFill>
                <a:latin typeface="Gill Sans" charset="0"/>
                <a:ea typeface="ヒラギノ角ゴ ProN W3" charset="-128"/>
                <a:sym typeface="Gill Sans" charset="0"/>
              </a:defRPr>
            </a:lvl3pPr>
            <a:lvl4pPr marL="1600200" indent="-228600">
              <a:defRPr sz="3600">
                <a:solidFill>
                  <a:srgbClr val="FFFFFF"/>
                </a:solidFill>
                <a:latin typeface="Gill Sans" charset="0"/>
                <a:ea typeface="ヒラギノ角ゴ ProN W3" charset="-128"/>
                <a:sym typeface="Gill Sans" charset="0"/>
              </a:defRPr>
            </a:lvl4pPr>
            <a:lvl5pPr marL="2057400" indent="-228600">
              <a:defRPr sz="3600">
                <a:solidFill>
                  <a:srgbClr val="FFFFFF"/>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algn="ctr" eaLnBrk="1" hangingPunct="1"/>
            <a:r>
              <a:rPr lang="en-US" altLang="en-US" sz="1800" dirty="0">
                <a:solidFill>
                  <a:srgbClr val="000000"/>
                </a:solidFill>
              </a:rPr>
              <a:t>Merge</a:t>
            </a:r>
          </a:p>
        </p:txBody>
      </p:sp>
      <p:cxnSp>
        <p:nvCxnSpPr>
          <p:cNvPr id="6152" name="Elbow Connector 13"/>
          <p:cNvCxnSpPr>
            <a:cxnSpLocks noChangeShapeType="1"/>
            <a:stCxn id="7" idx="2"/>
            <a:endCxn id="6151" idx="1"/>
          </p:cNvCxnSpPr>
          <p:nvPr/>
        </p:nvCxnSpPr>
        <p:spPr bwMode="auto">
          <a:xfrm rot="16200000" flipH="1">
            <a:off x="1271587" y="1585912"/>
            <a:ext cx="557213" cy="1157288"/>
          </a:xfrm>
          <a:prstGeom prst="bentConnector2">
            <a:avLst/>
          </a:prstGeom>
          <a:noFill/>
          <a:ln w="76200">
            <a:solidFill>
              <a:srgbClr val="FF00FF"/>
            </a:solidFill>
            <a:round/>
            <a:headEnd/>
            <a:tailEnd type="triangle" w="med" len="med"/>
          </a:ln>
          <a:extLst>
            <a:ext uri="{909E8E84-426E-40DD-AFC4-6F175D3DCCD1}">
              <a14:hiddenFill xmlns:a14="http://schemas.microsoft.com/office/drawing/2010/main">
                <a:noFill/>
              </a14:hiddenFill>
            </a:ext>
          </a:extLst>
        </p:spPr>
      </p:cxnSp>
      <p:cxnSp>
        <p:nvCxnSpPr>
          <p:cNvPr id="6153" name="Elbow Connector 14"/>
          <p:cNvCxnSpPr>
            <a:cxnSpLocks noChangeShapeType="1"/>
            <a:stCxn id="6150" idx="0"/>
            <a:endCxn id="6151" idx="2"/>
          </p:cNvCxnSpPr>
          <p:nvPr/>
        </p:nvCxnSpPr>
        <p:spPr bwMode="auto">
          <a:xfrm rot="5400000" flipH="1" flipV="1">
            <a:off x="2484685" y="2927598"/>
            <a:ext cx="557213" cy="359866"/>
          </a:xfrm>
          <a:prstGeom prst="bentConnector3">
            <a:avLst>
              <a:gd name="adj1" fmla="val 50000"/>
            </a:avLst>
          </a:prstGeom>
          <a:noFill/>
          <a:ln w="76200">
            <a:solidFill>
              <a:srgbClr val="FF00FF"/>
            </a:solidFill>
            <a:round/>
            <a:headEnd/>
            <a:tailEnd type="triangle" w="med" len="med"/>
          </a:ln>
          <a:extLst>
            <a:ext uri="{909E8E84-426E-40DD-AFC4-6F175D3DCCD1}">
              <a14:hiddenFill xmlns:a14="http://schemas.microsoft.com/office/drawing/2010/main">
                <a:noFill/>
              </a14:hiddenFill>
            </a:ext>
          </a:extLst>
        </p:spPr>
      </p:cxnSp>
      <p:cxnSp>
        <p:nvCxnSpPr>
          <p:cNvPr id="6154" name="Elbow Connector 18"/>
          <p:cNvCxnSpPr>
            <a:cxnSpLocks noChangeShapeType="1"/>
            <a:stCxn id="6151" idx="3"/>
            <a:endCxn id="8" idx="2"/>
          </p:cNvCxnSpPr>
          <p:nvPr/>
        </p:nvCxnSpPr>
        <p:spPr bwMode="auto">
          <a:xfrm flipV="1">
            <a:off x="3757612" y="1928813"/>
            <a:ext cx="1071563" cy="514350"/>
          </a:xfrm>
          <a:prstGeom prst="bentConnector2">
            <a:avLst/>
          </a:prstGeom>
          <a:noFill/>
          <a:ln w="76200">
            <a:solidFill>
              <a:srgbClr val="FF00FF"/>
            </a:solidFill>
            <a:round/>
            <a:headEnd/>
            <a:tailEnd type="triangle" w="med" len="med"/>
          </a:ln>
          <a:extLst>
            <a:ext uri="{909E8E84-426E-40DD-AFC4-6F175D3DCCD1}">
              <a14:hiddenFill xmlns:a14="http://schemas.microsoft.com/office/drawing/2010/main">
                <a:noFill/>
              </a14:hiddenFill>
            </a:ext>
          </a:extLst>
        </p:spPr>
      </p:cxnSp>
      <p:sp>
        <p:nvSpPr>
          <p:cNvPr id="6155" name="TextBox 23"/>
          <p:cNvSpPr txBox="1">
            <a:spLocks noChangeArrowheads="1"/>
          </p:cNvSpPr>
          <p:nvPr/>
        </p:nvSpPr>
        <p:spPr bwMode="auto">
          <a:xfrm>
            <a:off x="2258785" y="599182"/>
            <a:ext cx="1255473" cy="13388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3500"/>
              </a:spcBef>
              <a:buSzPct val="171000"/>
              <a:buFont typeface="Gill Sans" charset="0"/>
              <a:buChar char="•"/>
              <a:defRPr sz="3600">
                <a:solidFill>
                  <a:schemeClr val="tx1"/>
                </a:solidFill>
                <a:latin typeface="Gill Sans" charset="0"/>
                <a:ea typeface="ヒラギノ角ゴ ProN W3" charset="-128"/>
                <a:sym typeface="Gill Sans" charset="0"/>
              </a:defRPr>
            </a:lvl1pPr>
            <a:lvl2pPr marL="742950" indent="-285750">
              <a:spcBef>
                <a:spcPts val="3500"/>
              </a:spcBef>
              <a:buSzPct val="171000"/>
              <a:buFont typeface="Gill Sans" charset="0"/>
              <a:buChar char="•"/>
              <a:defRPr sz="3600">
                <a:solidFill>
                  <a:schemeClr val="tx1"/>
                </a:solidFill>
                <a:latin typeface="Gill Sans" charset="0"/>
                <a:ea typeface="ヒラギノ角ゴ ProN W3" charset="-128"/>
                <a:sym typeface="Gill Sans" charset="0"/>
              </a:defRPr>
            </a:lvl2pPr>
            <a:lvl3pPr marL="1143000" indent="-228600">
              <a:spcBef>
                <a:spcPts val="3500"/>
              </a:spcBef>
              <a:buSzPct val="171000"/>
              <a:buFont typeface="Gill Sans" charset="0"/>
              <a:buChar char="•"/>
              <a:defRPr sz="3600">
                <a:solidFill>
                  <a:schemeClr val="tx1"/>
                </a:solidFill>
                <a:latin typeface="Gill Sans" charset="0"/>
                <a:ea typeface="ヒラギノ角ゴ ProN W3" charset="-128"/>
                <a:sym typeface="Gill Sans" charset="0"/>
              </a:defRPr>
            </a:lvl3pPr>
            <a:lvl4pPr marL="1600200" indent="-228600">
              <a:spcBef>
                <a:spcPts val="3500"/>
              </a:spcBef>
              <a:buSzPct val="171000"/>
              <a:buFont typeface="Gill Sans" charset="0"/>
              <a:buChar char="•"/>
              <a:defRPr sz="3600">
                <a:solidFill>
                  <a:schemeClr val="tx1"/>
                </a:solidFill>
                <a:latin typeface="Gill Sans" charset="0"/>
                <a:ea typeface="ヒラギノ角ゴ ProN W3" charset="-128"/>
                <a:sym typeface="Gill Sans" charset="0"/>
              </a:defRPr>
            </a:lvl4pPr>
            <a:lvl5pPr marL="2057400" indent="-228600">
              <a:spcBef>
                <a:spcPts val="3500"/>
              </a:spcBef>
              <a:buSzPct val="171000"/>
              <a:buFont typeface="Gill Sans" charset="0"/>
              <a:buChar char="•"/>
              <a:defRPr sz="3600">
                <a:solidFill>
                  <a:schemeClr val="tx1"/>
                </a:solidFill>
                <a:latin typeface="Gill Sans" charset="0"/>
                <a:ea typeface="ヒラギノ角ゴ ProN W3" charset="-128"/>
                <a:sym typeface="Gill Sans" charset="0"/>
              </a:defRPr>
            </a:lvl5pPr>
            <a:lvl6pPr marL="2514600" indent="-228600" eaLnBrk="0" fontAlgn="base" hangingPunct="0">
              <a:spcBef>
                <a:spcPts val="3500"/>
              </a:spcBef>
              <a:spcAft>
                <a:spcPct val="0"/>
              </a:spcAft>
              <a:buSzPct val="171000"/>
              <a:buFont typeface="Gill Sans" charset="0"/>
              <a:buChar char="•"/>
              <a:defRPr sz="3600">
                <a:solidFill>
                  <a:schemeClr val="tx1"/>
                </a:solidFill>
                <a:latin typeface="Gill Sans" charset="0"/>
                <a:ea typeface="ヒラギノ角ゴ ProN W3" charset="-128"/>
                <a:sym typeface="Gill Sans" charset="0"/>
              </a:defRPr>
            </a:lvl6pPr>
            <a:lvl7pPr marL="2971800" indent="-228600" eaLnBrk="0" fontAlgn="base" hangingPunct="0">
              <a:spcBef>
                <a:spcPts val="3500"/>
              </a:spcBef>
              <a:spcAft>
                <a:spcPct val="0"/>
              </a:spcAft>
              <a:buSzPct val="171000"/>
              <a:buFont typeface="Gill Sans" charset="0"/>
              <a:buChar char="•"/>
              <a:defRPr sz="3600">
                <a:solidFill>
                  <a:schemeClr val="tx1"/>
                </a:solidFill>
                <a:latin typeface="Gill Sans" charset="0"/>
                <a:ea typeface="ヒラギノ角ゴ ProN W3" charset="-128"/>
                <a:sym typeface="Gill Sans" charset="0"/>
              </a:defRPr>
            </a:lvl7pPr>
            <a:lvl8pPr marL="3429000" indent="-228600" eaLnBrk="0" fontAlgn="base" hangingPunct="0">
              <a:spcBef>
                <a:spcPts val="3500"/>
              </a:spcBef>
              <a:spcAft>
                <a:spcPct val="0"/>
              </a:spcAft>
              <a:buSzPct val="171000"/>
              <a:buFont typeface="Gill Sans" charset="0"/>
              <a:buChar char="•"/>
              <a:defRPr sz="3600">
                <a:solidFill>
                  <a:schemeClr val="tx1"/>
                </a:solidFill>
                <a:latin typeface="Gill Sans" charset="0"/>
                <a:ea typeface="ヒラギノ角ゴ ProN W3" charset="-128"/>
                <a:sym typeface="Gill Sans" charset="0"/>
              </a:defRPr>
            </a:lvl8pPr>
            <a:lvl9pPr marL="3886200" indent="-228600" eaLnBrk="0" fontAlgn="base" hangingPunct="0">
              <a:spcBef>
                <a:spcPts val="3500"/>
              </a:spcBef>
              <a:spcAft>
                <a:spcPct val="0"/>
              </a:spcAft>
              <a:buSzPct val="171000"/>
              <a:buFont typeface="Gill Sans" charset="0"/>
              <a:buChar char="•"/>
              <a:defRPr sz="3600">
                <a:solidFill>
                  <a:schemeClr val="tx1"/>
                </a:solidFill>
                <a:latin typeface="Gill Sans" charset="0"/>
                <a:ea typeface="ヒラギノ角ゴ ProN W3" charset="-128"/>
                <a:sym typeface="Gill Sans" charset="0"/>
              </a:defRPr>
            </a:lvl9pPr>
          </a:lstStyle>
          <a:p>
            <a:pPr algn="ctr" eaLnBrk="1" hangingPunct="1">
              <a:spcBef>
                <a:spcPct val="0"/>
              </a:spcBef>
              <a:buSzTx/>
              <a:buFontTx/>
              <a:buNone/>
            </a:pPr>
            <a:r>
              <a:rPr lang="en-US" altLang="en-US" sz="2025">
                <a:solidFill>
                  <a:srgbClr val="FFFF00"/>
                </a:solidFill>
              </a:rPr>
              <a:t>Sequential</a:t>
            </a:r>
          </a:p>
          <a:p>
            <a:pPr algn="ctr" eaLnBrk="1" hangingPunct="1">
              <a:spcBef>
                <a:spcPct val="0"/>
              </a:spcBef>
              <a:buSzTx/>
              <a:buFontTx/>
              <a:buNone/>
            </a:pPr>
            <a:r>
              <a:rPr lang="en-US" altLang="en-US" sz="2025">
                <a:solidFill>
                  <a:srgbClr val="FFFF00"/>
                </a:solidFill>
              </a:rPr>
              <a:t>Master</a:t>
            </a:r>
          </a:p>
          <a:p>
            <a:pPr algn="ctr" eaLnBrk="1" hangingPunct="1">
              <a:spcBef>
                <a:spcPct val="0"/>
              </a:spcBef>
              <a:buSzTx/>
              <a:buFontTx/>
              <a:buNone/>
            </a:pPr>
            <a:r>
              <a:rPr lang="en-US" altLang="en-US" sz="2025">
                <a:solidFill>
                  <a:srgbClr val="FFFF00"/>
                </a:solidFill>
              </a:rPr>
              <a:t>Update</a:t>
            </a:r>
          </a:p>
          <a:p>
            <a:pPr algn="ctr" eaLnBrk="1" hangingPunct="1">
              <a:spcBef>
                <a:spcPct val="0"/>
              </a:spcBef>
              <a:buSzTx/>
              <a:buFontTx/>
              <a:buNone/>
            </a:pPr>
            <a:r>
              <a:rPr lang="en-US" altLang="en-US" sz="2025">
                <a:solidFill>
                  <a:srgbClr val="FFFF00"/>
                </a:solidFill>
              </a:rPr>
              <a:t>1970's</a:t>
            </a:r>
          </a:p>
        </p:txBody>
      </p:sp>
    </p:spTree>
    <p:extLst>
      <p:ext uri="{BB962C8B-B14F-4D97-AF65-F5344CB8AC3E}">
        <p14:creationId xmlns:p14="http://schemas.microsoft.com/office/powerpoint/2010/main" val="19193188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sp>
        <p:nvSpPr>
          <p:cNvPr id="418" name="Shape 418"/>
          <p:cNvSpPr txBox="1">
            <a:spLocks noGrp="1"/>
          </p:cNvSpPr>
          <p:nvPr>
            <p:ph type="title"/>
          </p:nvPr>
        </p:nvSpPr>
        <p:spPr>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4300" u="none" strike="noStrike" cap="none" dirty="0">
                <a:solidFill>
                  <a:srgbClr val="FFD966"/>
                </a:solidFill>
                <a:latin typeface="Arial" charset="0"/>
                <a:ea typeface="Arial" charset="0"/>
                <a:cs typeface="Arial" charset="0"/>
                <a:sym typeface="Cabin"/>
              </a:rPr>
              <a:t>SQL:</a:t>
            </a:r>
            <a:r>
              <a:rPr lang="en" sz="4300" u="none" strike="noStrike" cap="none" dirty="0">
                <a:solidFill>
                  <a:srgbClr val="FF7F00"/>
                </a:solidFill>
                <a:latin typeface="Arial" charset="0"/>
                <a:ea typeface="Arial" charset="0"/>
                <a:cs typeface="Arial" charset="0"/>
                <a:sym typeface="Cabin"/>
              </a:rPr>
              <a:t> Update</a:t>
            </a:r>
          </a:p>
        </p:txBody>
      </p:sp>
      <p:sp>
        <p:nvSpPr>
          <p:cNvPr id="419" name="Shape 419"/>
          <p:cNvSpPr txBox="1">
            <a:spLocks noGrp="1"/>
          </p:cNvSpPr>
          <p:nvPr>
            <p:ph type="body" idx="1"/>
          </p:nvPr>
        </p:nvSpPr>
        <p:spPr>
          <a:prstGeom prst="rect">
            <a:avLst/>
          </a:prstGeom>
          <a:noFill/>
          <a:ln>
            <a:noFill/>
          </a:ln>
        </p:spPr>
        <p:txBody>
          <a:bodyPr lIns="21425" tIns="21425" rIns="21425" bIns="21425" anchor="t" anchorCtr="0">
            <a:noAutofit/>
          </a:bodyPr>
          <a:lstStyle/>
          <a:p>
            <a:pPr marL="419100" marR="0" lvl="0" indent="-298450" algn="l" rtl="0">
              <a:lnSpc>
                <a:spcPct val="100000"/>
              </a:lnSpc>
              <a:spcBef>
                <a:spcPts val="0"/>
              </a:spcBef>
              <a:spcAft>
                <a:spcPts val="0"/>
              </a:spcAft>
              <a:buClr>
                <a:schemeClr val="lt1"/>
              </a:buClr>
              <a:buSzPct val="175000"/>
              <a:buFont typeface="Cabin"/>
              <a:buChar char="•"/>
            </a:pPr>
            <a:r>
              <a:rPr lang="en" sz="2000" u="none" strike="noStrike" cap="none" dirty="0">
                <a:solidFill>
                  <a:schemeClr val="lt1"/>
                </a:solidFill>
                <a:latin typeface="Arial" charset="0"/>
                <a:ea typeface="Arial" charset="0"/>
                <a:cs typeface="Arial" charset="0"/>
                <a:sym typeface="Cabin"/>
              </a:rPr>
              <a:t>Allows the updating of a field with a where clause</a:t>
            </a:r>
          </a:p>
        </p:txBody>
      </p:sp>
      <p:sp>
        <p:nvSpPr>
          <p:cNvPr id="420" name="Shape 420"/>
          <p:cNvSpPr txBox="1"/>
          <p:nvPr/>
        </p:nvSpPr>
        <p:spPr>
          <a:xfrm>
            <a:off x="122793" y="3154239"/>
            <a:ext cx="8853974" cy="879230"/>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2400" u="none" strike="noStrike" cap="none" dirty="0">
                <a:solidFill>
                  <a:srgbClr val="FF7F00"/>
                </a:solidFill>
                <a:latin typeface="Arial" charset="0"/>
                <a:ea typeface="Arial" charset="0"/>
                <a:cs typeface="Arial" charset="0"/>
                <a:sym typeface="Cabin"/>
              </a:rPr>
              <a:t>UPDATE</a:t>
            </a:r>
            <a:r>
              <a:rPr lang="en" sz="2400" u="none" strike="noStrike" cap="none" dirty="0">
                <a:solidFill>
                  <a:srgbClr val="FFFF00"/>
                </a:solidFill>
                <a:latin typeface="Arial" charset="0"/>
                <a:ea typeface="Arial" charset="0"/>
                <a:cs typeface="Arial" charset="0"/>
                <a:sym typeface="Cabin"/>
              </a:rPr>
              <a:t> Users </a:t>
            </a:r>
            <a:r>
              <a:rPr lang="en" sz="2400" u="none" strike="noStrike" cap="none" dirty="0">
                <a:solidFill>
                  <a:srgbClr val="FF7F00"/>
                </a:solidFill>
                <a:latin typeface="Arial" charset="0"/>
                <a:ea typeface="Arial" charset="0"/>
                <a:cs typeface="Arial" charset="0"/>
                <a:sym typeface="Cabin"/>
              </a:rPr>
              <a:t>SET</a:t>
            </a:r>
            <a:r>
              <a:rPr lang="en" sz="2400" u="none" strike="noStrike" cap="none" dirty="0">
                <a:solidFill>
                  <a:srgbClr val="FFFF00"/>
                </a:solidFill>
                <a:latin typeface="Arial" charset="0"/>
                <a:ea typeface="Arial" charset="0"/>
                <a:cs typeface="Arial" charset="0"/>
                <a:sym typeface="Cabin"/>
              </a:rPr>
              <a:t> name='Charles' </a:t>
            </a:r>
            <a:r>
              <a:rPr lang="en" sz="2400" u="none" strike="noStrike" cap="none" dirty="0">
                <a:solidFill>
                  <a:srgbClr val="FF7F00"/>
                </a:solidFill>
                <a:latin typeface="Arial" charset="0"/>
                <a:ea typeface="Arial" charset="0"/>
                <a:cs typeface="Arial" charset="0"/>
                <a:sym typeface="Cabin"/>
              </a:rPr>
              <a:t>WHERE</a:t>
            </a:r>
            <a:r>
              <a:rPr lang="en" sz="2400" u="none" strike="noStrike" cap="none" dirty="0">
                <a:solidFill>
                  <a:srgbClr val="FFFF00"/>
                </a:solidFill>
                <a:latin typeface="Arial" charset="0"/>
                <a:ea typeface="Arial" charset="0"/>
                <a:cs typeface="Arial" charset="0"/>
                <a:sym typeface="Cabin"/>
              </a:rPr>
              <a:t> email='</a:t>
            </a:r>
            <a:r>
              <a:rPr lang="en" sz="2400" u="none" strike="noStrike" cap="none" dirty="0" err="1">
                <a:solidFill>
                  <a:srgbClr val="FFFF00"/>
                </a:solidFill>
                <a:latin typeface="Arial" charset="0"/>
                <a:ea typeface="Arial" charset="0"/>
                <a:cs typeface="Arial" charset="0"/>
                <a:sym typeface="Cabin"/>
              </a:rPr>
              <a:t>csev@umich.edu</a:t>
            </a:r>
            <a:r>
              <a:rPr lang="en" sz="2400" u="none" strike="noStrike" cap="none" dirty="0">
                <a:solidFill>
                  <a:srgbClr val="FFFF00"/>
                </a:solidFill>
                <a:latin typeface="Arial" charset="0"/>
                <a:ea typeface="Arial" charset="0"/>
                <a:cs typeface="Arial" charset="0"/>
                <a:sym typeface="Cabin"/>
              </a:rPr>
              <a:t>'</a:t>
            </a: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pic>
        <p:nvPicPr>
          <p:cNvPr id="425" name="Shape 425" descr="Screen Shot 2015-08-10 at 8.36.10 AM.png"/>
          <p:cNvPicPr preferRelativeResize="0"/>
          <p:nvPr/>
        </p:nvPicPr>
        <p:blipFill rotWithShape="1">
          <a:blip r:embed="rId3">
            <a:alphaModFix/>
          </a:blip>
          <a:srcRect/>
          <a:stretch/>
        </p:blipFill>
        <p:spPr>
          <a:xfrm>
            <a:off x="489285" y="288758"/>
            <a:ext cx="7178842" cy="4740442"/>
          </a:xfrm>
          <a:prstGeom prst="rect">
            <a:avLst/>
          </a:prstGeom>
          <a:noFill/>
          <a:ln>
            <a:noFill/>
          </a:ln>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29"/>
        <p:cNvGrpSpPr/>
        <p:nvPr/>
      </p:nvGrpSpPr>
      <p:grpSpPr>
        <a:xfrm>
          <a:off x="0" y="0"/>
          <a:ext cx="0" cy="0"/>
          <a:chOff x="0" y="0"/>
          <a:chExt cx="0" cy="0"/>
        </a:xfrm>
      </p:grpSpPr>
      <p:pic>
        <p:nvPicPr>
          <p:cNvPr id="430" name="Shape 430" descr="Screen Shot 2015-08-10 at 8.36.10 AM.png"/>
          <p:cNvPicPr preferRelativeResize="0"/>
          <p:nvPr/>
        </p:nvPicPr>
        <p:blipFill rotWithShape="1">
          <a:blip r:embed="rId3">
            <a:alphaModFix/>
          </a:blip>
          <a:srcRect/>
          <a:stretch/>
        </p:blipFill>
        <p:spPr>
          <a:xfrm>
            <a:off x="-272716" y="280737"/>
            <a:ext cx="6938211" cy="4542079"/>
          </a:xfrm>
          <a:prstGeom prst="rect">
            <a:avLst/>
          </a:prstGeom>
          <a:noFill/>
          <a:ln>
            <a:noFill/>
          </a:ln>
        </p:spPr>
      </p:pic>
      <p:grpSp>
        <p:nvGrpSpPr>
          <p:cNvPr id="4" name="Group 3"/>
          <p:cNvGrpSpPr/>
          <p:nvPr/>
        </p:nvGrpSpPr>
        <p:grpSpPr>
          <a:xfrm>
            <a:off x="2999874" y="824977"/>
            <a:ext cx="6361850" cy="4222810"/>
            <a:chOff x="1636876" y="417634"/>
            <a:chExt cx="7748911" cy="5143500"/>
          </a:xfrm>
        </p:grpSpPr>
        <p:pic>
          <p:nvPicPr>
            <p:cNvPr id="431" name="Shape 431" descr="Screen Shot 2015-08-10 at 8.36.36 AM.png"/>
            <p:cNvPicPr preferRelativeResize="0"/>
            <p:nvPr/>
          </p:nvPicPr>
          <p:blipFill rotWithShape="1">
            <a:blip r:embed="rId4">
              <a:alphaModFix/>
            </a:blip>
            <a:srcRect/>
            <a:stretch/>
          </p:blipFill>
          <p:spPr>
            <a:xfrm>
              <a:off x="1636876" y="417634"/>
              <a:ext cx="7748911" cy="5143500"/>
            </a:xfrm>
            <a:prstGeom prst="rect">
              <a:avLst/>
            </a:prstGeom>
            <a:noFill/>
            <a:ln>
              <a:noFill/>
            </a:ln>
          </p:spPr>
        </p:pic>
        <p:sp>
          <p:nvSpPr>
            <p:cNvPr id="432" name="Shape 432"/>
            <p:cNvSpPr/>
            <p:nvPr/>
          </p:nvSpPr>
          <p:spPr>
            <a:xfrm flipH="1">
              <a:off x="3873560" y="1893093"/>
              <a:ext cx="714375" cy="714375"/>
            </a:xfrm>
            <a:prstGeom prst="rightArrow">
              <a:avLst>
                <a:gd name="adj1" fmla="val 43275"/>
                <a:gd name="adj2" fmla="val 20765"/>
              </a:avLst>
            </a:prstGeom>
            <a:blipFill rotWithShape="0">
              <a:blip r:embed="rId5">
                <a:alphaModFix/>
              </a:blip>
              <a:stretch>
                <a:fillRect/>
              </a:stretch>
            </a:blipFill>
            <a:ln>
              <a:noFill/>
            </a:ln>
          </p:spPr>
          <p:txBody>
            <a:bodyPr lIns="0" tIns="0" rIns="0" bIns="0" anchor="t" anchorCtr="0">
              <a:noAutofit/>
            </a:bodyPr>
            <a:lstStyle/>
            <a:p>
              <a:pPr marL="0" marR="0" lvl="0" indent="0" algn="ctr" rtl="0">
                <a:lnSpc>
                  <a:spcPct val="100000"/>
                </a:lnSpc>
                <a:spcBef>
                  <a:spcPts val="0"/>
                </a:spcBef>
                <a:spcAft>
                  <a:spcPts val="0"/>
                </a:spcAft>
                <a:buClr>
                  <a:srgbClr val="000000"/>
                </a:buClr>
                <a:buFont typeface="Arial"/>
                <a:buNone/>
              </a:pPr>
              <a:endParaRPr sz="800" b="0" i="0" u="none" strike="noStrike" cap="none">
                <a:solidFill>
                  <a:srgbClr val="000000"/>
                </a:solidFill>
                <a:latin typeface="Arial"/>
                <a:ea typeface="Arial"/>
                <a:cs typeface="Arial"/>
                <a:sym typeface="Arial"/>
              </a:endParaRPr>
            </a:p>
          </p:txBody>
        </p:sp>
      </p:gr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36"/>
        <p:cNvGrpSpPr/>
        <p:nvPr/>
      </p:nvGrpSpPr>
      <p:grpSpPr>
        <a:xfrm>
          <a:off x="0" y="0"/>
          <a:ext cx="0" cy="0"/>
          <a:chOff x="0" y="0"/>
          <a:chExt cx="0" cy="0"/>
        </a:xfrm>
      </p:grpSpPr>
      <p:sp>
        <p:nvSpPr>
          <p:cNvPr id="437" name="Shape 437"/>
          <p:cNvSpPr txBox="1">
            <a:spLocks noGrp="1"/>
          </p:cNvSpPr>
          <p:nvPr>
            <p:ph type="title"/>
          </p:nvPr>
        </p:nvSpPr>
        <p:spPr>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4300" u="none" strike="noStrike" cap="none" dirty="0">
                <a:solidFill>
                  <a:srgbClr val="FFD966"/>
                </a:solidFill>
                <a:latin typeface="Arial" charset="0"/>
                <a:ea typeface="Arial" charset="0"/>
                <a:cs typeface="Arial" charset="0"/>
                <a:sym typeface="Cabin"/>
              </a:rPr>
              <a:t>Retrieving Records:</a:t>
            </a:r>
            <a:r>
              <a:rPr lang="en" sz="4300" u="none" strike="noStrike" cap="none" dirty="0">
                <a:solidFill>
                  <a:schemeClr val="lt1"/>
                </a:solidFill>
                <a:latin typeface="Arial" charset="0"/>
                <a:ea typeface="Arial" charset="0"/>
                <a:cs typeface="Arial" charset="0"/>
                <a:sym typeface="Cabin"/>
              </a:rPr>
              <a:t> </a:t>
            </a:r>
            <a:r>
              <a:rPr lang="en" sz="4300" u="none" strike="noStrike" cap="none" dirty="0">
                <a:solidFill>
                  <a:srgbClr val="FF7F00"/>
                </a:solidFill>
                <a:latin typeface="Arial" charset="0"/>
                <a:ea typeface="Arial" charset="0"/>
                <a:cs typeface="Arial" charset="0"/>
                <a:sym typeface="Cabin"/>
              </a:rPr>
              <a:t>Select</a:t>
            </a:r>
          </a:p>
        </p:txBody>
      </p:sp>
      <p:sp>
        <p:nvSpPr>
          <p:cNvPr id="438" name="Shape 438"/>
          <p:cNvSpPr txBox="1">
            <a:spLocks noGrp="1"/>
          </p:cNvSpPr>
          <p:nvPr>
            <p:ph type="body" idx="1"/>
          </p:nvPr>
        </p:nvSpPr>
        <p:spPr>
          <a:prstGeom prst="rect">
            <a:avLst/>
          </a:prstGeom>
          <a:noFill/>
          <a:ln>
            <a:noFill/>
          </a:ln>
        </p:spPr>
        <p:txBody>
          <a:bodyPr lIns="21425" tIns="21425" rIns="21425" bIns="21425" anchor="t" anchorCtr="0">
            <a:noAutofit/>
          </a:bodyPr>
          <a:lstStyle/>
          <a:p>
            <a:pPr marL="419100" marR="0" lvl="0" indent="-298450" algn="l" rtl="0">
              <a:lnSpc>
                <a:spcPct val="100000"/>
              </a:lnSpc>
              <a:spcBef>
                <a:spcPts val="0"/>
              </a:spcBef>
              <a:spcAft>
                <a:spcPts val="0"/>
              </a:spcAft>
              <a:buClr>
                <a:schemeClr val="lt1"/>
              </a:buClr>
              <a:buSzPct val="175000"/>
              <a:buFont typeface="Cabin"/>
              <a:buChar char="•"/>
            </a:pPr>
            <a:r>
              <a:rPr lang="en" sz="2000" u="none" strike="noStrike" cap="none" dirty="0">
                <a:solidFill>
                  <a:schemeClr val="lt1"/>
                </a:solidFill>
                <a:latin typeface="Arial" charset="0"/>
                <a:ea typeface="Arial" charset="0"/>
                <a:cs typeface="Arial" charset="0"/>
                <a:sym typeface="Cabin"/>
              </a:rPr>
              <a:t>The select statement retrieves a group of records - you can either retrieve all the records or a subset of the records with a WHERE clause</a:t>
            </a:r>
          </a:p>
        </p:txBody>
      </p:sp>
      <p:sp>
        <p:nvSpPr>
          <p:cNvPr id="439" name="Shape 439"/>
          <p:cNvSpPr txBox="1"/>
          <p:nvPr/>
        </p:nvSpPr>
        <p:spPr>
          <a:xfrm>
            <a:off x="215136" y="3110664"/>
            <a:ext cx="8536178" cy="450055"/>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2500" u="none" strike="noStrike" cap="none" dirty="0">
                <a:solidFill>
                  <a:srgbClr val="FF7F00"/>
                </a:solidFill>
                <a:latin typeface="Arial" charset="0"/>
                <a:ea typeface="Arial" charset="0"/>
                <a:cs typeface="Arial" charset="0"/>
                <a:sym typeface="Cabin"/>
              </a:rPr>
              <a:t>SELECT</a:t>
            </a:r>
            <a:r>
              <a:rPr lang="en" sz="2500" u="none" strike="noStrike" cap="none" dirty="0">
                <a:solidFill>
                  <a:srgbClr val="FFFF00"/>
                </a:solidFill>
                <a:latin typeface="Arial" charset="0"/>
                <a:ea typeface="Arial" charset="0"/>
                <a:cs typeface="Arial" charset="0"/>
                <a:sym typeface="Cabin"/>
              </a:rPr>
              <a:t> * </a:t>
            </a:r>
            <a:r>
              <a:rPr lang="en" sz="2500" u="none" strike="noStrike" cap="none" dirty="0">
                <a:solidFill>
                  <a:srgbClr val="FF7F00"/>
                </a:solidFill>
                <a:latin typeface="Arial" charset="0"/>
                <a:ea typeface="Arial" charset="0"/>
                <a:cs typeface="Arial" charset="0"/>
                <a:sym typeface="Cabin"/>
              </a:rPr>
              <a:t>FROM</a:t>
            </a:r>
            <a:r>
              <a:rPr lang="en" sz="2500" u="none" strike="noStrike" cap="none" dirty="0">
                <a:solidFill>
                  <a:srgbClr val="FFFF00"/>
                </a:solidFill>
                <a:latin typeface="Arial" charset="0"/>
                <a:ea typeface="Arial" charset="0"/>
                <a:cs typeface="Arial" charset="0"/>
                <a:sym typeface="Cabin"/>
              </a:rPr>
              <a:t> Users</a:t>
            </a:r>
          </a:p>
        </p:txBody>
      </p:sp>
      <p:sp>
        <p:nvSpPr>
          <p:cNvPr id="440" name="Shape 440"/>
          <p:cNvSpPr txBox="1"/>
          <p:nvPr/>
        </p:nvSpPr>
        <p:spPr>
          <a:xfrm>
            <a:off x="127212" y="3803607"/>
            <a:ext cx="8920842" cy="450055"/>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2500" u="none" strike="noStrike" cap="none" dirty="0">
                <a:solidFill>
                  <a:srgbClr val="FF7F00"/>
                </a:solidFill>
                <a:latin typeface="Arial" charset="0"/>
                <a:ea typeface="Arial" charset="0"/>
                <a:cs typeface="Arial" charset="0"/>
                <a:sym typeface="Cabin"/>
              </a:rPr>
              <a:t>SELECT</a:t>
            </a:r>
            <a:r>
              <a:rPr lang="en" sz="2500" u="none" strike="noStrike" cap="none" dirty="0">
                <a:solidFill>
                  <a:srgbClr val="FFFF00"/>
                </a:solidFill>
                <a:latin typeface="Arial" charset="0"/>
                <a:ea typeface="Arial" charset="0"/>
                <a:cs typeface="Arial" charset="0"/>
                <a:sym typeface="Cabin"/>
              </a:rPr>
              <a:t> * </a:t>
            </a:r>
            <a:r>
              <a:rPr lang="en" sz="2500" u="none" strike="noStrike" cap="none" dirty="0">
                <a:solidFill>
                  <a:srgbClr val="FF7F00"/>
                </a:solidFill>
                <a:latin typeface="Arial" charset="0"/>
                <a:ea typeface="Arial" charset="0"/>
                <a:cs typeface="Arial" charset="0"/>
                <a:sym typeface="Cabin"/>
              </a:rPr>
              <a:t>FROM</a:t>
            </a:r>
            <a:r>
              <a:rPr lang="en" sz="2500" u="none" strike="noStrike" cap="none" dirty="0">
                <a:solidFill>
                  <a:srgbClr val="FFFF00"/>
                </a:solidFill>
                <a:latin typeface="Arial" charset="0"/>
                <a:ea typeface="Arial" charset="0"/>
                <a:cs typeface="Arial" charset="0"/>
                <a:sym typeface="Cabin"/>
              </a:rPr>
              <a:t> Users </a:t>
            </a:r>
            <a:r>
              <a:rPr lang="en" sz="2500" u="none" strike="noStrike" cap="none" dirty="0">
                <a:solidFill>
                  <a:srgbClr val="FF7F00"/>
                </a:solidFill>
                <a:latin typeface="Arial" charset="0"/>
                <a:ea typeface="Arial" charset="0"/>
                <a:cs typeface="Arial" charset="0"/>
                <a:sym typeface="Cabin"/>
              </a:rPr>
              <a:t>WHERE</a:t>
            </a:r>
            <a:r>
              <a:rPr lang="en" sz="2500" u="none" strike="noStrike" cap="none" dirty="0">
                <a:solidFill>
                  <a:srgbClr val="FFFF00"/>
                </a:solidFill>
                <a:latin typeface="Arial" charset="0"/>
                <a:ea typeface="Arial" charset="0"/>
                <a:cs typeface="Arial" charset="0"/>
                <a:sym typeface="Cabin"/>
              </a:rPr>
              <a:t> email='</a:t>
            </a:r>
            <a:r>
              <a:rPr lang="en" sz="2500" u="none" strike="noStrike" cap="none" dirty="0" err="1">
                <a:solidFill>
                  <a:srgbClr val="FFFF00"/>
                </a:solidFill>
                <a:latin typeface="Arial" charset="0"/>
                <a:ea typeface="Arial" charset="0"/>
                <a:cs typeface="Arial" charset="0"/>
                <a:sym typeface="Cabin"/>
              </a:rPr>
              <a:t>csev@umich.edu</a:t>
            </a:r>
            <a:r>
              <a:rPr lang="en" sz="2500" u="none" strike="noStrike" cap="none" dirty="0">
                <a:solidFill>
                  <a:srgbClr val="FFFF00"/>
                </a:solidFill>
                <a:latin typeface="Arial" charset="0"/>
                <a:ea typeface="Arial" charset="0"/>
                <a:cs typeface="Arial" charset="0"/>
                <a:sym typeface="Cabin"/>
              </a:rPr>
              <a:t>'</a:t>
            </a: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pic>
        <p:nvPicPr>
          <p:cNvPr id="445" name="Shape 445" descr="Screen Shot 2015-08-10 at 8.38.40 AM.png"/>
          <p:cNvPicPr preferRelativeResize="0"/>
          <p:nvPr/>
        </p:nvPicPr>
        <p:blipFill rotWithShape="1">
          <a:blip r:embed="rId3">
            <a:alphaModFix/>
          </a:blip>
          <a:srcRect/>
          <a:stretch/>
        </p:blipFill>
        <p:spPr>
          <a:xfrm>
            <a:off x="425116" y="304800"/>
            <a:ext cx="7138737" cy="4708358"/>
          </a:xfrm>
          <a:prstGeom prst="rect">
            <a:avLst/>
          </a:prstGeom>
          <a:noFill/>
          <a:ln>
            <a:noFill/>
          </a:ln>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pic>
        <p:nvPicPr>
          <p:cNvPr id="450" name="Shape 450" descr="Screen Shot 2015-08-10 at 8.38.51 AM.png"/>
          <p:cNvPicPr preferRelativeResize="0"/>
          <p:nvPr/>
        </p:nvPicPr>
        <p:blipFill rotWithShape="1">
          <a:blip r:embed="rId3">
            <a:alphaModFix/>
          </a:blip>
          <a:srcRect/>
          <a:stretch/>
        </p:blipFill>
        <p:spPr>
          <a:xfrm>
            <a:off x="441158" y="292828"/>
            <a:ext cx="7154779" cy="4749132"/>
          </a:xfrm>
          <a:prstGeom prst="rect">
            <a:avLst/>
          </a:prstGeom>
          <a:noFill/>
          <a:ln>
            <a:noFill/>
          </a:ln>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54"/>
        <p:cNvGrpSpPr/>
        <p:nvPr/>
      </p:nvGrpSpPr>
      <p:grpSpPr>
        <a:xfrm>
          <a:off x="0" y="0"/>
          <a:ext cx="0" cy="0"/>
          <a:chOff x="0" y="0"/>
          <a:chExt cx="0" cy="0"/>
        </a:xfrm>
      </p:grpSpPr>
      <p:sp>
        <p:nvSpPr>
          <p:cNvPr id="455" name="Shape 455"/>
          <p:cNvSpPr txBox="1">
            <a:spLocks noGrp="1"/>
          </p:cNvSpPr>
          <p:nvPr>
            <p:ph type="title"/>
          </p:nvPr>
        </p:nvSpPr>
        <p:spPr>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4300" u="none" strike="noStrike" cap="none" dirty="0">
                <a:solidFill>
                  <a:srgbClr val="FFD966"/>
                </a:solidFill>
                <a:latin typeface="Arial" charset="0"/>
                <a:ea typeface="Arial" charset="0"/>
                <a:cs typeface="Arial" charset="0"/>
                <a:sym typeface="Cabin"/>
              </a:rPr>
              <a:t>Sorting with</a:t>
            </a:r>
            <a:r>
              <a:rPr lang="en" sz="4300" u="none" strike="noStrike" cap="none" dirty="0">
                <a:solidFill>
                  <a:srgbClr val="FF7F00"/>
                </a:solidFill>
                <a:latin typeface="Arial" charset="0"/>
                <a:ea typeface="Arial" charset="0"/>
                <a:cs typeface="Arial" charset="0"/>
                <a:sym typeface="Cabin"/>
              </a:rPr>
              <a:t> ORDER BY</a:t>
            </a:r>
          </a:p>
        </p:txBody>
      </p:sp>
      <p:sp>
        <p:nvSpPr>
          <p:cNvPr id="456" name="Shape 456"/>
          <p:cNvSpPr txBox="1">
            <a:spLocks noGrp="1"/>
          </p:cNvSpPr>
          <p:nvPr>
            <p:ph type="body" idx="1"/>
          </p:nvPr>
        </p:nvSpPr>
        <p:spPr>
          <a:prstGeom prst="rect">
            <a:avLst/>
          </a:prstGeom>
          <a:noFill/>
          <a:ln>
            <a:noFill/>
          </a:ln>
        </p:spPr>
        <p:txBody>
          <a:bodyPr lIns="21425" tIns="21425" rIns="21425" bIns="21425" anchor="t" anchorCtr="0">
            <a:noAutofit/>
          </a:bodyPr>
          <a:lstStyle/>
          <a:p>
            <a:pPr marL="419100" marR="0" lvl="0" indent="-298450" algn="l" rtl="0">
              <a:lnSpc>
                <a:spcPct val="100000"/>
              </a:lnSpc>
              <a:spcBef>
                <a:spcPts val="0"/>
              </a:spcBef>
              <a:spcAft>
                <a:spcPts val="0"/>
              </a:spcAft>
              <a:buClr>
                <a:schemeClr val="lt1"/>
              </a:buClr>
              <a:buSzPct val="175000"/>
              <a:buFont typeface="Cabin"/>
              <a:buChar char="•"/>
            </a:pPr>
            <a:r>
              <a:rPr lang="en" sz="2000" u="none" strike="noStrike" cap="none" dirty="0">
                <a:solidFill>
                  <a:schemeClr val="lt1"/>
                </a:solidFill>
                <a:latin typeface="Arial" charset="0"/>
                <a:ea typeface="Arial" charset="0"/>
                <a:cs typeface="Arial" charset="0"/>
                <a:sym typeface="Cabin"/>
              </a:rPr>
              <a:t>You can add an </a:t>
            </a:r>
            <a:r>
              <a:rPr lang="en" sz="2000" u="none" strike="noStrike" cap="none" dirty="0">
                <a:solidFill>
                  <a:srgbClr val="FF7F00"/>
                </a:solidFill>
                <a:latin typeface="Arial" charset="0"/>
                <a:ea typeface="Arial" charset="0"/>
                <a:cs typeface="Arial" charset="0"/>
                <a:sym typeface="Cabin"/>
              </a:rPr>
              <a:t>ORDER BY </a:t>
            </a:r>
            <a:r>
              <a:rPr lang="en" sz="2000" u="none" strike="noStrike" cap="none" dirty="0">
                <a:solidFill>
                  <a:schemeClr val="lt1"/>
                </a:solidFill>
                <a:latin typeface="Arial" charset="0"/>
                <a:ea typeface="Arial" charset="0"/>
                <a:cs typeface="Arial" charset="0"/>
                <a:sym typeface="Cabin"/>
              </a:rPr>
              <a:t>clause to </a:t>
            </a:r>
            <a:r>
              <a:rPr lang="en" sz="2000" u="none" strike="noStrike" cap="none" dirty="0">
                <a:solidFill>
                  <a:srgbClr val="FF7F00"/>
                </a:solidFill>
                <a:latin typeface="Arial" charset="0"/>
                <a:ea typeface="Arial" charset="0"/>
                <a:cs typeface="Arial" charset="0"/>
                <a:sym typeface="Cabin"/>
              </a:rPr>
              <a:t>SELECT</a:t>
            </a:r>
            <a:r>
              <a:rPr lang="en" sz="2000" u="none" strike="noStrike" cap="none" dirty="0">
                <a:solidFill>
                  <a:schemeClr val="lt1"/>
                </a:solidFill>
                <a:latin typeface="Arial" charset="0"/>
                <a:ea typeface="Arial" charset="0"/>
                <a:cs typeface="Arial" charset="0"/>
                <a:sym typeface="Cabin"/>
              </a:rPr>
              <a:t> statements to get the results sorted in ascending or descending order</a:t>
            </a:r>
          </a:p>
        </p:txBody>
      </p:sp>
      <p:sp>
        <p:nvSpPr>
          <p:cNvPr id="457" name="Shape 457"/>
          <p:cNvSpPr txBox="1"/>
          <p:nvPr/>
        </p:nvSpPr>
        <p:spPr>
          <a:xfrm>
            <a:off x="296740" y="3321843"/>
            <a:ext cx="8605472" cy="421480"/>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2500" u="none" strike="noStrike" cap="none" dirty="0">
                <a:solidFill>
                  <a:srgbClr val="FF7F00"/>
                </a:solidFill>
                <a:latin typeface="Arial" charset="0"/>
                <a:ea typeface="Arial" charset="0"/>
                <a:cs typeface="Arial" charset="0"/>
                <a:sym typeface="Cabin"/>
              </a:rPr>
              <a:t>SELECT</a:t>
            </a:r>
            <a:r>
              <a:rPr lang="en" sz="2500" u="none" strike="noStrike" cap="none" dirty="0">
                <a:solidFill>
                  <a:schemeClr val="lt1"/>
                </a:solidFill>
                <a:latin typeface="Arial" charset="0"/>
                <a:ea typeface="Arial" charset="0"/>
                <a:cs typeface="Arial" charset="0"/>
                <a:sym typeface="Cabin"/>
              </a:rPr>
              <a:t> </a:t>
            </a:r>
            <a:r>
              <a:rPr lang="en" sz="2500" u="none" strike="noStrike" cap="none" dirty="0">
                <a:solidFill>
                  <a:srgbClr val="FFFF00"/>
                </a:solidFill>
                <a:latin typeface="Arial" charset="0"/>
                <a:ea typeface="Arial" charset="0"/>
                <a:cs typeface="Arial" charset="0"/>
                <a:sym typeface="Cabin"/>
              </a:rPr>
              <a:t>*</a:t>
            </a:r>
            <a:r>
              <a:rPr lang="en" sz="2500" u="none" strike="noStrike" cap="none" dirty="0">
                <a:solidFill>
                  <a:schemeClr val="lt1"/>
                </a:solidFill>
                <a:latin typeface="Arial" charset="0"/>
                <a:ea typeface="Arial" charset="0"/>
                <a:cs typeface="Arial" charset="0"/>
                <a:sym typeface="Cabin"/>
              </a:rPr>
              <a:t> </a:t>
            </a:r>
            <a:r>
              <a:rPr lang="en" sz="2500" u="none" strike="noStrike" cap="none" dirty="0">
                <a:solidFill>
                  <a:srgbClr val="FF7F00"/>
                </a:solidFill>
                <a:latin typeface="Arial" charset="0"/>
                <a:ea typeface="Arial" charset="0"/>
                <a:cs typeface="Arial" charset="0"/>
                <a:sym typeface="Cabin"/>
              </a:rPr>
              <a:t>FROM</a:t>
            </a:r>
            <a:r>
              <a:rPr lang="en" sz="2500" u="none" strike="noStrike" cap="none" dirty="0">
                <a:solidFill>
                  <a:schemeClr val="lt1"/>
                </a:solidFill>
                <a:latin typeface="Arial" charset="0"/>
                <a:ea typeface="Arial" charset="0"/>
                <a:cs typeface="Arial" charset="0"/>
                <a:sym typeface="Cabin"/>
              </a:rPr>
              <a:t> </a:t>
            </a:r>
            <a:r>
              <a:rPr lang="en" sz="2500" u="none" strike="noStrike" cap="none" dirty="0">
                <a:solidFill>
                  <a:srgbClr val="FFFF00"/>
                </a:solidFill>
                <a:latin typeface="Arial" charset="0"/>
                <a:ea typeface="Arial" charset="0"/>
                <a:cs typeface="Arial" charset="0"/>
                <a:sym typeface="Cabin"/>
              </a:rPr>
              <a:t>Users</a:t>
            </a:r>
            <a:r>
              <a:rPr lang="en" sz="2500" u="none" strike="noStrike" cap="none" dirty="0">
                <a:solidFill>
                  <a:schemeClr val="lt1"/>
                </a:solidFill>
                <a:latin typeface="Arial" charset="0"/>
                <a:ea typeface="Arial" charset="0"/>
                <a:cs typeface="Arial" charset="0"/>
                <a:sym typeface="Cabin"/>
              </a:rPr>
              <a:t> </a:t>
            </a:r>
            <a:r>
              <a:rPr lang="en" sz="2500" u="none" strike="noStrike" cap="none" dirty="0">
                <a:solidFill>
                  <a:srgbClr val="FF7F00"/>
                </a:solidFill>
                <a:latin typeface="Arial" charset="0"/>
                <a:ea typeface="Arial" charset="0"/>
                <a:cs typeface="Arial" charset="0"/>
                <a:sym typeface="Cabin"/>
              </a:rPr>
              <a:t>ORDER BY</a:t>
            </a:r>
            <a:r>
              <a:rPr lang="en" sz="2500" u="none" strike="noStrike" cap="none" dirty="0">
                <a:solidFill>
                  <a:schemeClr val="lt1"/>
                </a:solidFill>
                <a:latin typeface="Arial" charset="0"/>
                <a:ea typeface="Arial" charset="0"/>
                <a:cs typeface="Arial" charset="0"/>
                <a:sym typeface="Cabin"/>
              </a:rPr>
              <a:t> </a:t>
            </a:r>
            <a:r>
              <a:rPr lang="en" sz="2500" u="none" strike="noStrike" cap="none" dirty="0">
                <a:solidFill>
                  <a:srgbClr val="FFFF00"/>
                </a:solidFill>
                <a:latin typeface="Arial" charset="0"/>
                <a:ea typeface="Arial" charset="0"/>
                <a:cs typeface="Arial" charset="0"/>
                <a:sym typeface="Cabin"/>
              </a:rPr>
              <a:t>email</a:t>
            </a:r>
          </a:p>
        </p:txBody>
      </p:sp>
      <p:sp>
        <p:nvSpPr>
          <p:cNvPr id="458" name="Shape 458"/>
          <p:cNvSpPr txBox="1"/>
          <p:nvPr/>
        </p:nvSpPr>
        <p:spPr>
          <a:xfrm>
            <a:off x="109904" y="3986212"/>
            <a:ext cx="8715374" cy="421480"/>
          </a:xfrm>
          <a:prstGeom prst="rect">
            <a:avLst/>
          </a:prstGeom>
          <a:noFill/>
          <a:ln>
            <a:noFill/>
          </a:ln>
        </p:spPr>
        <p:txBody>
          <a:bodyPr lIns="0" tIns="0" rIns="0" bIns="0" anchor="ctr" anchorCtr="0">
            <a:noAutofit/>
          </a:bodyPr>
          <a:lstStyle/>
          <a:p>
            <a:pPr lvl="0" algn="ctr">
              <a:buClr>
                <a:srgbClr val="FF7F00"/>
              </a:buClr>
              <a:buSzPct val="25000"/>
            </a:pPr>
            <a:r>
              <a:rPr lang="en" sz="2500" u="none" strike="noStrike" cap="none" dirty="0">
                <a:solidFill>
                  <a:srgbClr val="FF7F00"/>
                </a:solidFill>
                <a:latin typeface="Arial" charset="0"/>
                <a:ea typeface="Arial" charset="0"/>
                <a:cs typeface="Arial" charset="0"/>
                <a:sym typeface="Cabin"/>
              </a:rPr>
              <a:t>SELECT</a:t>
            </a:r>
            <a:r>
              <a:rPr lang="en" sz="2500" u="none" strike="noStrike" cap="none" dirty="0">
                <a:solidFill>
                  <a:schemeClr val="lt1"/>
                </a:solidFill>
                <a:latin typeface="Arial" charset="0"/>
                <a:ea typeface="Arial" charset="0"/>
                <a:cs typeface="Arial" charset="0"/>
                <a:sym typeface="Cabin"/>
              </a:rPr>
              <a:t> </a:t>
            </a:r>
            <a:r>
              <a:rPr lang="en" sz="2500" u="none" strike="noStrike" cap="none" dirty="0">
                <a:solidFill>
                  <a:srgbClr val="FFFF00"/>
                </a:solidFill>
                <a:latin typeface="Arial" charset="0"/>
                <a:ea typeface="Arial" charset="0"/>
                <a:cs typeface="Arial" charset="0"/>
                <a:sym typeface="Cabin"/>
              </a:rPr>
              <a:t>*</a:t>
            </a:r>
            <a:r>
              <a:rPr lang="en" sz="2500" u="none" strike="noStrike" cap="none" dirty="0">
                <a:solidFill>
                  <a:schemeClr val="lt1"/>
                </a:solidFill>
                <a:latin typeface="Arial" charset="0"/>
                <a:ea typeface="Arial" charset="0"/>
                <a:cs typeface="Arial" charset="0"/>
                <a:sym typeface="Cabin"/>
              </a:rPr>
              <a:t> </a:t>
            </a:r>
            <a:r>
              <a:rPr lang="en" sz="2500" u="none" strike="noStrike" cap="none" dirty="0">
                <a:solidFill>
                  <a:srgbClr val="FF7F00"/>
                </a:solidFill>
                <a:latin typeface="Arial" charset="0"/>
                <a:ea typeface="Arial" charset="0"/>
                <a:cs typeface="Arial" charset="0"/>
                <a:sym typeface="Cabin"/>
              </a:rPr>
              <a:t>FROM</a:t>
            </a:r>
            <a:r>
              <a:rPr lang="en" sz="2500" u="none" strike="noStrike" cap="none" dirty="0">
                <a:solidFill>
                  <a:schemeClr val="lt1"/>
                </a:solidFill>
                <a:latin typeface="Arial" charset="0"/>
                <a:ea typeface="Arial" charset="0"/>
                <a:cs typeface="Arial" charset="0"/>
                <a:sym typeface="Cabin"/>
              </a:rPr>
              <a:t> </a:t>
            </a:r>
            <a:r>
              <a:rPr lang="en" sz="2500" u="none" strike="noStrike" cap="none" dirty="0">
                <a:solidFill>
                  <a:srgbClr val="FFFF00"/>
                </a:solidFill>
                <a:latin typeface="Arial" charset="0"/>
                <a:ea typeface="Arial" charset="0"/>
                <a:cs typeface="Arial" charset="0"/>
                <a:sym typeface="Cabin"/>
              </a:rPr>
              <a:t>Users</a:t>
            </a:r>
            <a:r>
              <a:rPr lang="en" sz="2500" u="none" strike="noStrike" cap="none" dirty="0">
                <a:solidFill>
                  <a:schemeClr val="lt1"/>
                </a:solidFill>
                <a:latin typeface="Arial" charset="0"/>
                <a:ea typeface="Arial" charset="0"/>
                <a:cs typeface="Arial" charset="0"/>
                <a:sym typeface="Cabin"/>
              </a:rPr>
              <a:t> </a:t>
            </a:r>
            <a:r>
              <a:rPr lang="en" sz="2500" u="none" strike="noStrike" cap="none" dirty="0">
                <a:solidFill>
                  <a:srgbClr val="FF7F00"/>
                </a:solidFill>
                <a:latin typeface="Arial" charset="0"/>
                <a:ea typeface="Arial" charset="0"/>
                <a:cs typeface="Arial" charset="0"/>
                <a:sym typeface="Cabin"/>
              </a:rPr>
              <a:t>ORDER BY</a:t>
            </a:r>
            <a:r>
              <a:rPr lang="en" sz="2500" u="none" strike="noStrike" cap="none" dirty="0">
                <a:solidFill>
                  <a:schemeClr val="lt1"/>
                </a:solidFill>
                <a:latin typeface="Arial" charset="0"/>
                <a:ea typeface="Arial" charset="0"/>
                <a:cs typeface="Arial" charset="0"/>
                <a:sym typeface="Cabin"/>
              </a:rPr>
              <a:t> </a:t>
            </a:r>
            <a:r>
              <a:rPr lang="en" sz="2500" u="none" strike="noStrike" cap="none" dirty="0" smtClean="0">
                <a:solidFill>
                  <a:srgbClr val="FFFF00"/>
                </a:solidFill>
                <a:latin typeface="Arial" charset="0"/>
                <a:ea typeface="Arial" charset="0"/>
                <a:cs typeface="Arial" charset="0"/>
                <a:sym typeface="Cabin"/>
              </a:rPr>
              <a:t>name</a:t>
            </a:r>
            <a:r>
              <a:rPr lang="en-US" sz="2500" u="none" strike="noStrike" cap="none" smtClean="0">
                <a:solidFill>
                  <a:srgbClr val="FFFF00"/>
                </a:solidFill>
                <a:latin typeface="Arial" charset="0"/>
                <a:ea typeface="Arial" charset="0"/>
                <a:cs typeface="Arial" charset="0"/>
                <a:sym typeface="Cabin"/>
              </a:rPr>
              <a:t> </a:t>
            </a:r>
            <a:r>
              <a:rPr lang="en-US" sz="2500" smtClean="0">
                <a:solidFill>
                  <a:srgbClr val="FF7F00"/>
                </a:solidFill>
                <a:latin typeface="Arial" charset="0"/>
                <a:ea typeface="Arial" charset="0"/>
                <a:cs typeface="Arial" charset="0"/>
                <a:sym typeface="Cabin"/>
              </a:rPr>
              <a:t>DESC</a:t>
            </a:r>
            <a:endParaRPr lang="en" sz="2500" u="none" strike="noStrike" cap="none" dirty="0">
              <a:solidFill>
                <a:srgbClr val="FFFF00"/>
              </a:solidFill>
              <a:latin typeface="Arial" charset="0"/>
              <a:ea typeface="Arial" charset="0"/>
              <a:cs typeface="Arial" charset="0"/>
              <a:sym typeface="Cabin"/>
            </a:endParaRP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62"/>
        <p:cNvGrpSpPr/>
        <p:nvPr/>
      </p:nvGrpSpPr>
      <p:grpSpPr>
        <a:xfrm>
          <a:off x="0" y="0"/>
          <a:ext cx="0" cy="0"/>
          <a:chOff x="0" y="0"/>
          <a:chExt cx="0" cy="0"/>
        </a:xfrm>
      </p:grpSpPr>
      <p:pic>
        <p:nvPicPr>
          <p:cNvPr id="463" name="Shape 463" descr="Screen Shot 2015-08-10 at 8.57.04 AM.png"/>
          <p:cNvPicPr preferRelativeResize="0"/>
          <p:nvPr/>
        </p:nvPicPr>
        <p:blipFill rotWithShape="1">
          <a:blip r:embed="rId3">
            <a:alphaModFix/>
          </a:blip>
          <a:srcRect/>
          <a:stretch/>
        </p:blipFill>
        <p:spPr>
          <a:xfrm>
            <a:off x="1035571" y="264694"/>
            <a:ext cx="7350137" cy="4878805"/>
          </a:xfrm>
          <a:prstGeom prst="rect">
            <a:avLst/>
          </a:prstGeom>
          <a:noFill/>
          <a:ln>
            <a:noFill/>
          </a:ln>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67"/>
        <p:cNvGrpSpPr/>
        <p:nvPr/>
      </p:nvGrpSpPr>
      <p:grpSpPr>
        <a:xfrm>
          <a:off x="0" y="0"/>
          <a:ext cx="0" cy="0"/>
          <a:chOff x="0" y="0"/>
          <a:chExt cx="0" cy="0"/>
        </a:xfrm>
      </p:grpSpPr>
      <p:sp>
        <p:nvSpPr>
          <p:cNvPr id="468" name="Shape 468"/>
          <p:cNvSpPr txBox="1">
            <a:spLocks noGrp="1"/>
          </p:cNvSpPr>
          <p:nvPr>
            <p:ph type="title"/>
          </p:nvPr>
        </p:nvSpPr>
        <p:spPr>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4300" u="none" strike="noStrike" cap="none" dirty="0">
                <a:solidFill>
                  <a:srgbClr val="FFD966"/>
                </a:solidFill>
                <a:latin typeface="Arial" charset="0"/>
                <a:ea typeface="Arial" charset="0"/>
                <a:cs typeface="Arial" charset="0"/>
                <a:sym typeface="Cabin"/>
              </a:rPr>
              <a:t>SQL Summary</a:t>
            </a:r>
          </a:p>
        </p:txBody>
      </p:sp>
      <p:sp>
        <p:nvSpPr>
          <p:cNvPr id="469" name="Shape 469"/>
          <p:cNvSpPr txBox="1"/>
          <p:nvPr/>
        </p:nvSpPr>
        <p:spPr>
          <a:xfrm>
            <a:off x="3097708" y="2950368"/>
            <a:ext cx="2766487" cy="450055"/>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1700" b="1" i="0" u="none" strike="noStrike" cap="none">
                <a:solidFill>
                  <a:srgbClr val="FF6600"/>
                </a:solidFill>
                <a:latin typeface="Courier New"/>
                <a:ea typeface="Courier New"/>
                <a:cs typeface="Courier New"/>
                <a:sym typeface="Courier New"/>
              </a:rPr>
              <a:t>SELECT</a:t>
            </a:r>
            <a:r>
              <a:rPr lang="en" sz="1700" b="1" i="0" u="none" strike="noStrike" cap="none">
                <a:solidFill>
                  <a:srgbClr val="FFFF00"/>
                </a:solidFill>
                <a:latin typeface="Courier New"/>
                <a:ea typeface="Courier New"/>
                <a:cs typeface="Courier New"/>
                <a:sym typeface="Courier New"/>
              </a:rPr>
              <a:t> * </a:t>
            </a:r>
            <a:r>
              <a:rPr lang="en" sz="1700" b="1" i="0" u="none" strike="noStrike" cap="none">
                <a:solidFill>
                  <a:srgbClr val="FF6600"/>
                </a:solidFill>
                <a:latin typeface="Courier New"/>
                <a:ea typeface="Courier New"/>
                <a:cs typeface="Courier New"/>
                <a:sym typeface="Courier New"/>
              </a:rPr>
              <a:t>FROM</a:t>
            </a:r>
            <a:r>
              <a:rPr lang="en" sz="1700" b="1" i="0" u="none" strike="noStrike" cap="none">
                <a:solidFill>
                  <a:srgbClr val="FFFF00"/>
                </a:solidFill>
                <a:latin typeface="Courier New"/>
                <a:ea typeface="Courier New"/>
                <a:cs typeface="Courier New"/>
                <a:sym typeface="Courier New"/>
              </a:rPr>
              <a:t> Users</a:t>
            </a:r>
          </a:p>
        </p:txBody>
      </p:sp>
      <p:sp>
        <p:nvSpPr>
          <p:cNvPr id="470" name="Shape 470"/>
          <p:cNvSpPr txBox="1"/>
          <p:nvPr/>
        </p:nvSpPr>
        <p:spPr>
          <a:xfrm>
            <a:off x="859928" y="3421856"/>
            <a:ext cx="7242917" cy="450055"/>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1700" b="1" i="0" u="none" strike="noStrike" cap="none">
                <a:solidFill>
                  <a:srgbClr val="FF6600"/>
                </a:solidFill>
                <a:latin typeface="Courier New"/>
                <a:ea typeface="Courier New"/>
                <a:cs typeface="Courier New"/>
                <a:sym typeface="Courier New"/>
              </a:rPr>
              <a:t>SELECT </a:t>
            </a:r>
            <a:r>
              <a:rPr lang="en" sz="1700" b="1" i="0" u="none" strike="noStrike" cap="none">
                <a:solidFill>
                  <a:srgbClr val="FFFF00"/>
                </a:solidFill>
                <a:latin typeface="Courier New"/>
                <a:ea typeface="Courier New"/>
                <a:cs typeface="Courier New"/>
                <a:sym typeface="Courier New"/>
              </a:rPr>
              <a:t>* </a:t>
            </a:r>
            <a:r>
              <a:rPr lang="en" sz="1700" b="1" i="0" u="none" strike="noStrike" cap="none">
                <a:solidFill>
                  <a:srgbClr val="FF6600"/>
                </a:solidFill>
                <a:latin typeface="Courier New"/>
                <a:ea typeface="Courier New"/>
                <a:cs typeface="Courier New"/>
                <a:sym typeface="Courier New"/>
              </a:rPr>
              <a:t>FROM</a:t>
            </a:r>
            <a:r>
              <a:rPr lang="en" sz="1700" b="1" i="0" u="none" strike="noStrike" cap="none">
                <a:solidFill>
                  <a:srgbClr val="FFFF00"/>
                </a:solidFill>
                <a:latin typeface="Courier New"/>
                <a:ea typeface="Courier New"/>
                <a:cs typeface="Courier New"/>
                <a:sym typeface="Courier New"/>
              </a:rPr>
              <a:t> Users </a:t>
            </a:r>
            <a:r>
              <a:rPr lang="en" sz="1700" b="1" i="0" u="none" strike="noStrike" cap="none">
                <a:solidFill>
                  <a:srgbClr val="FF6600"/>
                </a:solidFill>
                <a:latin typeface="Courier New"/>
                <a:ea typeface="Courier New"/>
                <a:cs typeface="Courier New"/>
                <a:sym typeface="Courier New"/>
              </a:rPr>
              <a:t>WHERE </a:t>
            </a:r>
            <a:r>
              <a:rPr lang="en" sz="1700" b="1" i="0" u="none" strike="noStrike" cap="none">
                <a:solidFill>
                  <a:srgbClr val="FFFF00"/>
                </a:solidFill>
                <a:latin typeface="Courier New"/>
                <a:ea typeface="Courier New"/>
                <a:cs typeface="Courier New"/>
                <a:sym typeface="Courier New"/>
              </a:rPr>
              <a:t>email='csev@umich.edu'</a:t>
            </a:r>
          </a:p>
        </p:txBody>
      </p:sp>
      <p:sp>
        <p:nvSpPr>
          <p:cNvPr id="471" name="Shape 471"/>
          <p:cNvSpPr txBox="1"/>
          <p:nvPr/>
        </p:nvSpPr>
        <p:spPr>
          <a:xfrm>
            <a:off x="518814" y="2436018"/>
            <a:ext cx="8095612" cy="40719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1700" b="1" i="0" u="none" strike="noStrike" cap="none">
                <a:solidFill>
                  <a:srgbClr val="FF6600"/>
                </a:solidFill>
                <a:latin typeface="Courier New"/>
                <a:ea typeface="Courier New"/>
                <a:cs typeface="Courier New"/>
                <a:sym typeface="Courier New"/>
              </a:rPr>
              <a:t>UPDATE</a:t>
            </a:r>
            <a:r>
              <a:rPr lang="en" sz="1700" b="1" i="0" u="none" strike="noStrike" cap="none">
                <a:solidFill>
                  <a:srgbClr val="FFFF00"/>
                </a:solidFill>
                <a:latin typeface="Courier New"/>
                <a:ea typeface="Courier New"/>
                <a:cs typeface="Courier New"/>
                <a:sym typeface="Courier New"/>
              </a:rPr>
              <a:t> Users </a:t>
            </a:r>
            <a:r>
              <a:rPr lang="en" sz="1700" b="1" i="0" u="none" strike="noStrike" cap="none">
                <a:solidFill>
                  <a:srgbClr val="FF6600"/>
                </a:solidFill>
                <a:latin typeface="Courier New"/>
                <a:ea typeface="Courier New"/>
                <a:cs typeface="Courier New"/>
                <a:sym typeface="Courier New"/>
              </a:rPr>
              <a:t>SET</a:t>
            </a:r>
            <a:r>
              <a:rPr lang="en" sz="1700" b="1" i="0" u="none" strike="noStrike" cap="none">
                <a:solidFill>
                  <a:srgbClr val="FFFF00"/>
                </a:solidFill>
                <a:latin typeface="Courier New"/>
                <a:ea typeface="Courier New"/>
                <a:cs typeface="Courier New"/>
                <a:sym typeface="Courier New"/>
              </a:rPr>
              <a:t> name="Charles" </a:t>
            </a:r>
            <a:r>
              <a:rPr lang="en" sz="1700" b="1" i="0" u="none" strike="noStrike" cap="none">
                <a:solidFill>
                  <a:srgbClr val="FF6600"/>
                </a:solidFill>
                <a:latin typeface="Courier New"/>
                <a:ea typeface="Courier New"/>
                <a:cs typeface="Courier New"/>
                <a:sym typeface="Courier New"/>
              </a:rPr>
              <a:t>WHERE</a:t>
            </a:r>
            <a:r>
              <a:rPr lang="en" sz="1700" b="1" i="0" u="none" strike="noStrike" cap="none">
                <a:solidFill>
                  <a:srgbClr val="FFFF00"/>
                </a:solidFill>
                <a:latin typeface="Courier New"/>
                <a:ea typeface="Courier New"/>
                <a:cs typeface="Courier New"/>
                <a:sym typeface="Courier New"/>
              </a:rPr>
              <a:t> email='csev@umich.edu'</a:t>
            </a:r>
          </a:p>
        </p:txBody>
      </p:sp>
      <p:sp>
        <p:nvSpPr>
          <p:cNvPr id="472" name="Shape 472"/>
          <p:cNvSpPr txBox="1"/>
          <p:nvPr/>
        </p:nvSpPr>
        <p:spPr>
          <a:xfrm>
            <a:off x="211907" y="1445006"/>
            <a:ext cx="8809424" cy="414280"/>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ourier New"/>
              <a:buNone/>
            </a:pPr>
            <a:r>
              <a:rPr lang="en" sz="1700" b="1" i="0" u="none" strike="noStrike" cap="none">
                <a:solidFill>
                  <a:srgbClr val="FF6600"/>
                </a:solidFill>
                <a:latin typeface="Courier New"/>
                <a:ea typeface="Courier New"/>
                <a:cs typeface="Courier New"/>
                <a:sym typeface="Courier New"/>
              </a:rPr>
              <a:t>INSERT INTO </a:t>
            </a:r>
            <a:r>
              <a:rPr lang="en" sz="1700" b="1" i="0" u="none" strike="noStrike" cap="none">
                <a:solidFill>
                  <a:srgbClr val="FFFF00"/>
                </a:solidFill>
                <a:latin typeface="Courier New"/>
                <a:ea typeface="Courier New"/>
                <a:cs typeface="Courier New"/>
                <a:sym typeface="Courier New"/>
              </a:rPr>
              <a:t>Users (name, email) </a:t>
            </a:r>
            <a:r>
              <a:rPr lang="en" sz="1700" b="1" i="0" u="none" strike="noStrike" cap="none">
                <a:solidFill>
                  <a:srgbClr val="FF6600"/>
                </a:solidFill>
                <a:latin typeface="Courier New"/>
                <a:ea typeface="Courier New"/>
                <a:cs typeface="Courier New"/>
                <a:sym typeface="Courier New"/>
              </a:rPr>
              <a:t>VALUES</a:t>
            </a:r>
            <a:r>
              <a:rPr lang="en" sz="1700" b="1" i="0" u="none" strike="noStrike" cap="none">
                <a:solidFill>
                  <a:srgbClr val="FFFF00"/>
                </a:solidFill>
                <a:latin typeface="Courier New"/>
                <a:ea typeface="Courier New"/>
                <a:cs typeface="Courier New"/>
                <a:sym typeface="Courier New"/>
              </a:rPr>
              <a:t> ('Kristin', 'kf@umich.edu')</a:t>
            </a:r>
          </a:p>
        </p:txBody>
      </p:sp>
      <p:sp>
        <p:nvSpPr>
          <p:cNvPr id="473" name="Shape 473"/>
          <p:cNvSpPr txBox="1"/>
          <p:nvPr/>
        </p:nvSpPr>
        <p:spPr>
          <a:xfrm>
            <a:off x="1167116" y="1908358"/>
            <a:ext cx="6638287" cy="435711"/>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1700" b="1" i="0" u="none" strike="noStrike" cap="none">
                <a:solidFill>
                  <a:srgbClr val="FF6600"/>
                </a:solidFill>
                <a:latin typeface="Courier New"/>
                <a:ea typeface="Courier New"/>
                <a:cs typeface="Courier New"/>
                <a:sym typeface="Courier New"/>
              </a:rPr>
              <a:t>DELETE FROM </a:t>
            </a:r>
            <a:r>
              <a:rPr lang="en" sz="1700" b="1" i="0" u="none" strike="noStrike" cap="none">
                <a:solidFill>
                  <a:srgbClr val="FFFF00"/>
                </a:solidFill>
                <a:latin typeface="Courier New"/>
                <a:ea typeface="Courier New"/>
                <a:cs typeface="Courier New"/>
                <a:sym typeface="Courier New"/>
              </a:rPr>
              <a:t>Users </a:t>
            </a:r>
            <a:r>
              <a:rPr lang="en" sz="1700" b="1" i="0" u="none" strike="noStrike" cap="none">
                <a:solidFill>
                  <a:srgbClr val="FF6600"/>
                </a:solidFill>
                <a:latin typeface="Courier New"/>
                <a:ea typeface="Courier New"/>
                <a:cs typeface="Courier New"/>
                <a:sym typeface="Courier New"/>
              </a:rPr>
              <a:t>WHERE </a:t>
            </a:r>
            <a:r>
              <a:rPr lang="en" sz="1700" b="1" i="0" u="none" strike="noStrike" cap="none">
                <a:solidFill>
                  <a:srgbClr val="FFFF00"/>
                </a:solidFill>
                <a:latin typeface="Courier New"/>
                <a:ea typeface="Courier New"/>
                <a:cs typeface="Courier New"/>
                <a:sym typeface="Courier New"/>
              </a:rPr>
              <a:t>email='ted@umich.edu'</a:t>
            </a:r>
          </a:p>
        </p:txBody>
      </p:sp>
      <p:sp>
        <p:nvSpPr>
          <p:cNvPr id="474" name="Shape 474"/>
          <p:cNvSpPr txBox="1"/>
          <p:nvPr/>
        </p:nvSpPr>
        <p:spPr>
          <a:xfrm>
            <a:off x="2190452" y="3936206"/>
            <a:ext cx="4588987" cy="421536"/>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1700" b="1" i="0" u="none" strike="noStrike" cap="none">
                <a:solidFill>
                  <a:srgbClr val="FF6600"/>
                </a:solidFill>
                <a:latin typeface="Courier New"/>
                <a:ea typeface="Courier New"/>
                <a:cs typeface="Courier New"/>
                <a:sym typeface="Courier New"/>
              </a:rPr>
              <a:t>SELECT</a:t>
            </a:r>
            <a:r>
              <a:rPr lang="en" sz="1700" b="1" i="0" u="none" strike="noStrike" cap="none">
                <a:solidFill>
                  <a:srgbClr val="FFFF00"/>
                </a:solidFill>
                <a:latin typeface="Courier New"/>
                <a:ea typeface="Courier New"/>
                <a:cs typeface="Courier New"/>
                <a:sym typeface="Courier New"/>
              </a:rPr>
              <a:t> * </a:t>
            </a:r>
            <a:r>
              <a:rPr lang="en" sz="1700" b="1" i="0" u="none" strike="noStrike" cap="none">
                <a:solidFill>
                  <a:srgbClr val="FF6600"/>
                </a:solidFill>
                <a:latin typeface="Courier New"/>
                <a:ea typeface="Courier New"/>
                <a:cs typeface="Courier New"/>
                <a:sym typeface="Courier New"/>
              </a:rPr>
              <a:t>FROM</a:t>
            </a:r>
            <a:r>
              <a:rPr lang="en" sz="1700" b="1" i="0" u="none" strike="noStrike" cap="none">
                <a:solidFill>
                  <a:srgbClr val="FFFF00"/>
                </a:solidFill>
                <a:latin typeface="Courier New"/>
                <a:ea typeface="Courier New"/>
                <a:cs typeface="Courier New"/>
                <a:sym typeface="Courier New"/>
              </a:rPr>
              <a:t> Users </a:t>
            </a:r>
            <a:r>
              <a:rPr lang="en" sz="1700" b="1" i="0" u="none" strike="noStrike" cap="none">
                <a:solidFill>
                  <a:srgbClr val="FF6600"/>
                </a:solidFill>
                <a:latin typeface="Courier New"/>
                <a:ea typeface="Courier New"/>
                <a:cs typeface="Courier New"/>
                <a:sym typeface="Courier New"/>
              </a:rPr>
              <a:t>ORDER BY </a:t>
            </a:r>
            <a:r>
              <a:rPr lang="en" sz="1700" b="1" i="0" u="none" strike="noStrike" cap="none">
                <a:solidFill>
                  <a:srgbClr val="FFFF00"/>
                </a:solidFill>
                <a:latin typeface="Courier New"/>
                <a:ea typeface="Courier New"/>
                <a:cs typeface="Courier New"/>
                <a:sym typeface="Courier New"/>
              </a:rPr>
              <a:t>email</a:t>
            </a: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479" name="Shape 479"/>
          <p:cNvSpPr txBox="1">
            <a:spLocks noGrp="1"/>
          </p:cNvSpPr>
          <p:nvPr>
            <p:ph type="title"/>
          </p:nvPr>
        </p:nvSpPr>
        <p:spPr>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4300" u="none" strike="noStrike" cap="none">
                <a:solidFill>
                  <a:srgbClr val="FFD966"/>
                </a:solidFill>
                <a:latin typeface="Arial" charset="0"/>
                <a:ea typeface="Arial" charset="0"/>
                <a:cs typeface="Arial" charset="0"/>
                <a:sym typeface="Cabin"/>
              </a:rPr>
              <a:t>This is not too exciting (so far)</a:t>
            </a:r>
          </a:p>
        </p:txBody>
      </p:sp>
      <p:sp>
        <p:nvSpPr>
          <p:cNvPr id="480" name="Shape 480"/>
          <p:cNvSpPr txBox="1">
            <a:spLocks noGrp="1"/>
          </p:cNvSpPr>
          <p:nvPr>
            <p:ph type="body" idx="1"/>
          </p:nvPr>
        </p:nvSpPr>
        <p:spPr>
          <a:prstGeom prst="rect">
            <a:avLst/>
          </a:prstGeom>
          <a:noFill/>
          <a:ln>
            <a:noFill/>
          </a:ln>
        </p:spPr>
        <p:txBody>
          <a:bodyPr lIns="21425" tIns="21425" rIns="21425" bIns="21425" anchor="t" anchorCtr="0">
            <a:noAutofit/>
          </a:bodyPr>
          <a:lstStyle/>
          <a:p>
            <a:pPr marL="254000" marR="0" lvl="0" indent="-254000" algn="l" rtl="0">
              <a:lnSpc>
                <a:spcPct val="100000"/>
              </a:lnSpc>
              <a:spcBef>
                <a:spcPts val="0"/>
              </a:spcBef>
              <a:spcAft>
                <a:spcPts val="0"/>
              </a:spcAft>
              <a:buClr>
                <a:schemeClr val="lt1"/>
              </a:buClr>
              <a:buSzPct val="100000"/>
              <a:buFont typeface="Cabin"/>
              <a:buChar char="•"/>
            </a:pPr>
            <a:r>
              <a:rPr lang="en" sz="2000" u="none" strike="noStrike" cap="none" dirty="0">
                <a:solidFill>
                  <a:schemeClr val="lt1"/>
                </a:solidFill>
                <a:latin typeface="Arial" charset="0"/>
                <a:ea typeface="Arial" charset="0"/>
                <a:cs typeface="Arial" charset="0"/>
                <a:sym typeface="Cabin"/>
              </a:rPr>
              <a:t>Tables pretty much look like big fast programmable spreadsheets with rows, columns, and commands</a:t>
            </a:r>
          </a:p>
          <a:p>
            <a:pPr marL="254000" marR="0" lvl="0" indent="-254000" algn="l" rtl="0">
              <a:lnSpc>
                <a:spcPct val="100000"/>
              </a:lnSpc>
              <a:spcBef>
                <a:spcPts val="2500"/>
              </a:spcBef>
              <a:spcAft>
                <a:spcPts val="600"/>
              </a:spcAft>
              <a:buClr>
                <a:schemeClr val="lt1"/>
              </a:buClr>
              <a:buSzPct val="100000"/>
              <a:buFont typeface="Cabin"/>
              <a:buChar char="•"/>
            </a:pPr>
            <a:r>
              <a:rPr lang="en" sz="2000" u="none" strike="noStrike" cap="none" dirty="0">
                <a:solidFill>
                  <a:schemeClr val="lt1"/>
                </a:solidFill>
                <a:latin typeface="Arial" charset="0"/>
                <a:ea typeface="Arial" charset="0"/>
                <a:cs typeface="Arial" charset="0"/>
                <a:sym typeface="Cabin"/>
              </a:rPr>
              <a:t>The power comes when we have more than one table and we can exploit the relationships between the tables</a:t>
            </a: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Title 1"/>
          <p:cNvSpPr>
            <a:spLocks noGrp="1"/>
          </p:cNvSpPr>
          <p:nvPr>
            <p:ph type="title"/>
          </p:nvPr>
        </p:nvSpPr>
        <p:spPr>
          <a:xfrm>
            <a:off x="650081" y="135731"/>
            <a:ext cx="4007644" cy="1293019"/>
          </a:xfrm>
        </p:spPr>
        <p:txBody>
          <a:bodyPr/>
          <a:lstStyle/>
          <a:p>
            <a:r>
              <a:rPr lang="en-US" altLang="en-US" sz="4000" dirty="0">
                <a:solidFill>
                  <a:srgbClr val="00FF00"/>
                </a:solidFill>
              </a:rPr>
              <a:t>Random Access</a:t>
            </a:r>
          </a:p>
        </p:txBody>
      </p:sp>
      <p:sp>
        <p:nvSpPr>
          <p:cNvPr id="7170" name="Content Placeholder 2"/>
          <p:cNvSpPr>
            <a:spLocks noGrp="1"/>
          </p:cNvSpPr>
          <p:nvPr>
            <p:ph idx="1"/>
          </p:nvPr>
        </p:nvSpPr>
        <p:spPr>
          <a:xfrm>
            <a:off x="391887" y="1464469"/>
            <a:ext cx="4222976" cy="3207544"/>
          </a:xfrm>
        </p:spPr>
        <p:txBody>
          <a:bodyPr/>
          <a:lstStyle/>
          <a:p>
            <a:r>
              <a:rPr lang="en-US" altLang="en-US" sz="2400" dirty="0">
                <a:solidFill>
                  <a:schemeClr val="bg1"/>
                </a:solidFill>
              </a:rPr>
              <a:t>When you can randomly access data...</a:t>
            </a:r>
          </a:p>
          <a:p>
            <a:r>
              <a:rPr lang="en-US" altLang="en-US" sz="2400" dirty="0">
                <a:solidFill>
                  <a:schemeClr val="bg1"/>
                </a:solidFill>
              </a:rPr>
              <a:t>How can you layout data to be most efficient?</a:t>
            </a:r>
          </a:p>
          <a:p>
            <a:r>
              <a:rPr lang="en-US" altLang="en-US" sz="2400" dirty="0">
                <a:solidFill>
                  <a:schemeClr val="bg1"/>
                </a:solidFill>
              </a:rPr>
              <a:t>Sorting might not be the </a:t>
            </a:r>
            <a:r>
              <a:rPr lang="en-US" altLang="en-US" sz="2400">
                <a:solidFill>
                  <a:schemeClr val="bg1"/>
                </a:solidFill>
              </a:rPr>
              <a:t>best </a:t>
            </a:r>
            <a:r>
              <a:rPr lang="en-US" altLang="en-US" sz="2400" smtClean="0">
                <a:solidFill>
                  <a:schemeClr val="bg1"/>
                </a:solidFill>
              </a:rPr>
              <a:t>idea</a:t>
            </a:r>
            <a:endParaRPr lang="en-US" altLang="en-US" sz="2400" dirty="0">
              <a:solidFill>
                <a:schemeClr val="bg1"/>
              </a:solidFill>
            </a:endParaRPr>
          </a:p>
        </p:txBody>
      </p:sp>
      <p:pic>
        <p:nvPicPr>
          <p:cNvPr id="7171" name="Picture 3" descr="Innansicht_Festplatte_512_MB_von_Quantum.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172075" y="1157287"/>
            <a:ext cx="3514725" cy="2868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72" name="Rectangle 4"/>
          <p:cNvSpPr>
            <a:spLocks noChangeArrowheads="1"/>
          </p:cNvSpPr>
          <p:nvPr/>
        </p:nvSpPr>
        <p:spPr bwMode="auto">
          <a:xfrm>
            <a:off x="1828800" y="4295180"/>
            <a:ext cx="7184827" cy="403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3500"/>
              </a:spcBef>
              <a:buSzPct val="171000"/>
              <a:buFont typeface="Gill Sans" charset="0"/>
              <a:buChar char="•"/>
              <a:defRPr sz="3600">
                <a:solidFill>
                  <a:schemeClr val="tx1"/>
                </a:solidFill>
                <a:latin typeface="Gill Sans" charset="0"/>
                <a:ea typeface="ヒラギノ角ゴ ProN W3" charset="-128"/>
                <a:sym typeface="Gill Sans" charset="0"/>
              </a:defRPr>
            </a:lvl1pPr>
            <a:lvl2pPr marL="742950" indent="-285750">
              <a:spcBef>
                <a:spcPts val="3500"/>
              </a:spcBef>
              <a:buSzPct val="171000"/>
              <a:buFont typeface="Gill Sans" charset="0"/>
              <a:buChar char="•"/>
              <a:defRPr sz="3600">
                <a:solidFill>
                  <a:schemeClr val="tx1"/>
                </a:solidFill>
                <a:latin typeface="Gill Sans" charset="0"/>
                <a:ea typeface="ヒラギノ角ゴ ProN W3" charset="-128"/>
                <a:sym typeface="Gill Sans" charset="0"/>
              </a:defRPr>
            </a:lvl2pPr>
            <a:lvl3pPr marL="1143000" indent="-228600">
              <a:spcBef>
                <a:spcPts val="3500"/>
              </a:spcBef>
              <a:buSzPct val="171000"/>
              <a:buFont typeface="Gill Sans" charset="0"/>
              <a:buChar char="•"/>
              <a:defRPr sz="3600">
                <a:solidFill>
                  <a:schemeClr val="tx1"/>
                </a:solidFill>
                <a:latin typeface="Gill Sans" charset="0"/>
                <a:ea typeface="ヒラギノ角ゴ ProN W3" charset="-128"/>
                <a:sym typeface="Gill Sans" charset="0"/>
              </a:defRPr>
            </a:lvl3pPr>
            <a:lvl4pPr marL="1600200" indent="-228600">
              <a:spcBef>
                <a:spcPts val="3500"/>
              </a:spcBef>
              <a:buSzPct val="171000"/>
              <a:buFont typeface="Gill Sans" charset="0"/>
              <a:buChar char="•"/>
              <a:defRPr sz="3600">
                <a:solidFill>
                  <a:schemeClr val="tx1"/>
                </a:solidFill>
                <a:latin typeface="Gill Sans" charset="0"/>
                <a:ea typeface="ヒラギノ角ゴ ProN W3" charset="-128"/>
                <a:sym typeface="Gill Sans" charset="0"/>
              </a:defRPr>
            </a:lvl4pPr>
            <a:lvl5pPr marL="2057400" indent="-228600">
              <a:spcBef>
                <a:spcPts val="3500"/>
              </a:spcBef>
              <a:buSzPct val="171000"/>
              <a:buFont typeface="Gill Sans" charset="0"/>
              <a:buChar char="•"/>
              <a:defRPr sz="3600">
                <a:solidFill>
                  <a:schemeClr val="tx1"/>
                </a:solidFill>
                <a:latin typeface="Gill Sans" charset="0"/>
                <a:ea typeface="ヒラギノ角ゴ ProN W3" charset="-128"/>
                <a:sym typeface="Gill Sans" charset="0"/>
              </a:defRPr>
            </a:lvl5pPr>
            <a:lvl6pPr marL="2514600" indent="-228600" eaLnBrk="0" fontAlgn="base" hangingPunct="0">
              <a:spcBef>
                <a:spcPts val="3500"/>
              </a:spcBef>
              <a:spcAft>
                <a:spcPct val="0"/>
              </a:spcAft>
              <a:buSzPct val="171000"/>
              <a:buFont typeface="Gill Sans" charset="0"/>
              <a:buChar char="•"/>
              <a:defRPr sz="3600">
                <a:solidFill>
                  <a:schemeClr val="tx1"/>
                </a:solidFill>
                <a:latin typeface="Gill Sans" charset="0"/>
                <a:ea typeface="ヒラギノ角ゴ ProN W3" charset="-128"/>
                <a:sym typeface="Gill Sans" charset="0"/>
              </a:defRPr>
            </a:lvl6pPr>
            <a:lvl7pPr marL="2971800" indent="-228600" eaLnBrk="0" fontAlgn="base" hangingPunct="0">
              <a:spcBef>
                <a:spcPts val="3500"/>
              </a:spcBef>
              <a:spcAft>
                <a:spcPct val="0"/>
              </a:spcAft>
              <a:buSzPct val="171000"/>
              <a:buFont typeface="Gill Sans" charset="0"/>
              <a:buChar char="•"/>
              <a:defRPr sz="3600">
                <a:solidFill>
                  <a:schemeClr val="tx1"/>
                </a:solidFill>
                <a:latin typeface="Gill Sans" charset="0"/>
                <a:ea typeface="ヒラギノ角ゴ ProN W3" charset="-128"/>
                <a:sym typeface="Gill Sans" charset="0"/>
              </a:defRPr>
            </a:lvl7pPr>
            <a:lvl8pPr marL="3429000" indent="-228600" eaLnBrk="0" fontAlgn="base" hangingPunct="0">
              <a:spcBef>
                <a:spcPts val="3500"/>
              </a:spcBef>
              <a:spcAft>
                <a:spcPct val="0"/>
              </a:spcAft>
              <a:buSzPct val="171000"/>
              <a:buFont typeface="Gill Sans" charset="0"/>
              <a:buChar char="•"/>
              <a:defRPr sz="3600">
                <a:solidFill>
                  <a:schemeClr val="tx1"/>
                </a:solidFill>
                <a:latin typeface="Gill Sans" charset="0"/>
                <a:ea typeface="ヒラギノ角ゴ ProN W3" charset="-128"/>
                <a:sym typeface="Gill Sans" charset="0"/>
              </a:defRPr>
            </a:lvl8pPr>
            <a:lvl9pPr marL="3886200" indent="-228600" eaLnBrk="0" fontAlgn="base" hangingPunct="0">
              <a:spcBef>
                <a:spcPts val="3500"/>
              </a:spcBef>
              <a:spcAft>
                <a:spcPct val="0"/>
              </a:spcAft>
              <a:buSzPct val="171000"/>
              <a:buFont typeface="Gill Sans" charset="0"/>
              <a:buChar char="•"/>
              <a:defRPr sz="3600">
                <a:solidFill>
                  <a:schemeClr val="tx1"/>
                </a:solidFill>
                <a:latin typeface="Gill Sans" charset="0"/>
                <a:ea typeface="ヒラギノ角ゴ ProN W3" charset="-128"/>
                <a:sym typeface="Gill Sans" charset="0"/>
              </a:defRPr>
            </a:lvl9pPr>
          </a:lstStyle>
          <a:p>
            <a:pPr algn="ctr" eaLnBrk="1" hangingPunct="1">
              <a:spcBef>
                <a:spcPct val="0"/>
              </a:spcBef>
              <a:buSzTx/>
              <a:buFontTx/>
              <a:buNone/>
            </a:pPr>
            <a:r>
              <a:rPr lang="en-US" altLang="en-US" sz="2025" dirty="0">
                <a:solidFill>
                  <a:srgbClr val="FFFFFF"/>
                </a:solidFill>
              </a:rPr>
              <a:t>https://</a:t>
            </a:r>
            <a:r>
              <a:rPr lang="en-US" altLang="en-US" sz="2025" dirty="0" err="1">
                <a:solidFill>
                  <a:srgbClr val="FFFFFF"/>
                </a:solidFill>
              </a:rPr>
              <a:t>en.wikipedia.org</a:t>
            </a:r>
            <a:r>
              <a:rPr lang="en-US" altLang="en-US" sz="2025" dirty="0">
                <a:solidFill>
                  <a:srgbClr val="FFFFFF"/>
                </a:solidFill>
              </a:rPr>
              <a:t>/wiki/</a:t>
            </a:r>
            <a:r>
              <a:rPr lang="en-US" altLang="en-US" sz="2025" dirty="0" err="1">
                <a:solidFill>
                  <a:srgbClr val="FFFFFF"/>
                </a:solidFill>
              </a:rPr>
              <a:t>Hard_disk_drive_platter</a:t>
            </a:r>
            <a:endParaRPr lang="en-US" altLang="en-US" sz="2025" dirty="0">
              <a:solidFill>
                <a:srgbClr val="FFFFFF"/>
              </a:solidFill>
            </a:endParaRPr>
          </a:p>
        </p:txBody>
      </p:sp>
    </p:spTree>
    <p:extLst>
      <p:ext uri="{BB962C8B-B14F-4D97-AF65-F5344CB8AC3E}">
        <p14:creationId xmlns:p14="http://schemas.microsoft.com/office/powerpoint/2010/main" val="6392100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Shape 485"/>
          <p:cNvSpPr txBox="1">
            <a:spLocks noGrp="1"/>
          </p:cNvSpPr>
          <p:nvPr>
            <p:ph type="title"/>
          </p:nvPr>
        </p:nvSpPr>
        <p:spPr>
          <a:prstGeom prst="rect">
            <a:avLst/>
          </a:prstGeom>
          <a:noFill/>
          <a:ln>
            <a:noFill/>
          </a:ln>
        </p:spPr>
        <p:txBody>
          <a:bodyPr lIns="21425" tIns="21425" rIns="21425" bIns="21425" anchor="b"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4300" u="none" strike="noStrike" cap="none">
                <a:solidFill>
                  <a:srgbClr val="FFD966"/>
                </a:solidFill>
                <a:latin typeface="Arial" charset="0"/>
                <a:ea typeface="Arial" charset="0"/>
                <a:cs typeface="Arial" charset="0"/>
                <a:sym typeface="Cabin"/>
              </a:rPr>
              <a:t>Complex Data Models and  Relationships</a:t>
            </a:r>
          </a:p>
        </p:txBody>
      </p:sp>
      <p:sp>
        <p:nvSpPr>
          <p:cNvPr id="486" name="Shape 486"/>
          <p:cNvSpPr txBox="1">
            <a:spLocks noGrp="1"/>
          </p:cNvSpPr>
          <p:nvPr>
            <p:ph type="body" idx="1"/>
          </p:nvPr>
        </p:nvSpPr>
        <p:spPr>
          <a:prstGeom prst="rect">
            <a:avLst/>
          </a:prstGeom>
          <a:noFill/>
          <a:ln>
            <a:noFill/>
          </a:ln>
        </p:spPr>
        <p:txBody>
          <a:bodyPr lIns="21425" tIns="21425" rIns="21425" bIns="21425" anchor="t" anchorCtr="0">
            <a:noAutofit/>
          </a:bodyPr>
          <a:lstStyle/>
          <a:p>
            <a:pPr marL="0" marR="0" lvl="0" indent="0" algn="ctr" rtl="0">
              <a:lnSpc>
                <a:spcPct val="100000"/>
              </a:lnSpc>
              <a:spcBef>
                <a:spcPts val="0"/>
              </a:spcBef>
              <a:spcAft>
                <a:spcPts val="0"/>
              </a:spcAft>
              <a:buClr>
                <a:schemeClr val="lt1"/>
              </a:buClr>
              <a:buSzPct val="25000"/>
              <a:buFont typeface="Cabin"/>
              <a:buNone/>
            </a:pPr>
            <a:r>
              <a:rPr lang="en" sz="1800" u="sng" strike="noStrike" cap="none">
                <a:solidFill>
                  <a:srgbClr val="FFFF00"/>
                </a:solidFill>
                <a:latin typeface="Arial" charset="0"/>
                <a:ea typeface="Arial" charset="0"/>
                <a:cs typeface="Arial" charset="0"/>
                <a:sym typeface="Cabin"/>
                <a:hlinkClick r:id="rId3"/>
              </a:rPr>
              <a:t>http://en.wikipedia.org/wiki/Relational_model</a:t>
            </a: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90"/>
        <p:cNvGrpSpPr/>
        <p:nvPr/>
      </p:nvGrpSpPr>
      <p:grpSpPr>
        <a:xfrm>
          <a:off x="0" y="0"/>
          <a:ext cx="0" cy="0"/>
          <a:chOff x="0" y="0"/>
          <a:chExt cx="0" cy="0"/>
        </a:xfrm>
      </p:grpSpPr>
      <p:sp>
        <p:nvSpPr>
          <p:cNvPr id="491" name="Shape 491"/>
          <p:cNvSpPr txBox="1">
            <a:spLocks noGrp="1"/>
          </p:cNvSpPr>
          <p:nvPr>
            <p:ph type="title"/>
          </p:nvPr>
        </p:nvSpPr>
        <p:spPr>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4300" u="none" strike="noStrike" cap="none">
                <a:solidFill>
                  <a:srgbClr val="FFD966"/>
                </a:solidFill>
                <a:latin typeface="Arial" charset="0"/>
                <a:ea typeface="Arial" charset="0"/>
                <a:cs typeface="Arial" charset="0"/>
                <a:sym typeface="Cabin"/>
              </a:rPr>
              <a:t>Database Design</a:t>
            </a:r>
          </a:p>
        </p:txBody>
      </p:sp>
      <p:sp>
        <p:nvSpPr>
          <p:cNvPr id="492" name="Shape 492"/>
          <p:cNvSpPr txBox="1">
            <a:spLocks noGrp="1"/>
          </p:cNvSpPr>
          <p:nvPr>
            <p:ph type="body" idx="1"/>
          </p:nvPr>
        </p:nvSpPr>
        <p:spPr>
          <a:prstGeom prst="rect">
            <a:avLst/>
          </a:prstGeom>
          <a:noFill/>
          <a:ln>
            <a:noFill/>
          </a:ln>
        </p:spPr>
        <p:txBody>
          <a:bodyPr lIns="21425" tIns="21425" rIns="21425" bIns="21425" anchor="t" anchorCtr="0">
            <a:noAutofit/>
          </a:bodyPr>
          <a:lstStyle/>
          <a:p>
            <a:pPr marL="254000" marR="0" lvl="0" indent="-254000" algn="l" rtl="0">
              <a:lnSpc>
                <a:spcPct val="100000"/>
              </a:lnSpc>
              <a:spcBef>
                <a:spcPts val="0"/>
              </a:spcBef>
              <a:spcAft>
                <a:spcPts val="0"/>
              </a:spcAft>
              <a:buClr>
                <a:schemeClr val="lt1"/>
              </a:buClr>
              <a:buSzPct val="100000"/>
              <a:buFont typeface="Cabin"/>
              <a:buChar char="•"/>
            </a:pPr>
            <a:r>
              <a:rPr lang="en" sz="2000" u="none" strike="noStrike" cap="none" dirty="0">
                <a:solidFill>
                  <a:schemeClr val="lt1"/>
                </a:solidFill>
                <a:latin typeface="Arial" charset="0"/>
                <a:ea typeface="Arial" charset="0"/>
                <a:cs typeface="Arial" charset="0"/>
                <a:sym typeface="Cabin"/>
              </a:rPr>
              <a:t>Database design is an </a:t>
            </a:r>
            <a:r>
              <a:rPr lang="en" sz="2000" u="none" strike="noStrike" cap="none" dirty="0">
                <a:solidFill>
                  <a:srgbClr val="00FF00"/>
                </a:solidFill>
                <a:latin typeface="Arial" charset="0"/>
                <a:ea typeface="Arial" charset="0"/>
                <a:cs typeface="Arial" charset="0"/>
                <a:sym typeface="Cabin"/>
              </a:rPr>
              <a:t>art form</a:t>
            </a:r>
            <a:r>
              <a:rPr lang="en" sz="2000" u="none" strike="noStrike" cap="none" dirty="0">
                <a:solidFill>
                  <a:schemeClr val="lt1"/>
                </a:solidFill>
                <a:latin typeface="Arial" charset="0"/>
                <a:ea typeface="Arial" charset="0"/>
                <a:cs typeface="Arial" charset="0"/>
                <a:sym typeface="Cabin"/>
              </a:rPr>
              <a:t> of its own with particular skills and experience</a:t>
            </a:r>
          </a:p>
          <a:p>
            <a:pPr marL="254000" marR="0" lvl="0" indent="-254000" algn="l" rtl="0">
              <a:lnSpc>
                <a:spcPct val="100000"/>
              </a:lnSpc>
              <a:spcBef>
                <a:spcPts val="2500"/>
              </a:spcBef>
              <a:spcAft>
                <a:spcPts val="0"/>
              </a:spcAft>
              <a:buClr>
                <a:schemeClr val="lt1"/>
              </a:buClr>
              <a:buSzPct val="100000"/>
              <a:buFont typeface="Cabin"/>
              <a:buChar char="•"/>
            </a:pPr>
            <a:r>
              <a:rPr lang="en" sz="2000" u="none" strike="noStrike" cap="none" dirty="0">
                <a:solidFill>
                  <a:schemeClr val="lt1"/>
                </a:solidFill>
                <a:latin typeface="Arial" charset="0"/>
                <a:ea typeface="Arial" charset="0"/>
                <a:cs typeface="Arial" charset="0"/>
                <a:sym typeface="Cabin"/>
              </a:rPr>
              <a:t>Our goal is to avoid the really bad mistakes and design clean and easily understood databases</a:t>
            </a:r>
          </a:p>
          <a:p>
            <a:pPr marL="254000" marR="0" lvl="0" indent="-254000" algn="l" rtl="0">
              <a:lnSpc>
                <a:spcPct val="100000"/>
              </a:lnSpc>
              <a:spcBef>
                <a:spcPts val="2500"/>
              </a:spcBef>
              <a:spcAft>
                <a:spcPts val="0"/>
              </a:spcAft>
              <a:buClr>
                <a:schemeClr val="lt1"/>
              </a:buClr>
              <a:buSzPct val="100000"/>
              <a:buFont typeface="Cabin"/>
              <a:buChar char="•"/>
            </a:pPr>
            <a:r>
              <a:rPr lang="en" sz="2000" u="none" strike="noStrike" cap="none" dirty="0">
                <a:solidFill>
                  <a:schemeClr val="lt1"/>
                </a:solidFill>
                <a:latin typeface="Arial" charset="0"/>
                <a:ea typeface="Arial" charset="0"/>
                <a:cs typeface="Arial" charset="0"/>
                <a:sym typeface="Cabin"/>
              </a:rPr>
              <a:t>Others may performance tune things later</a:t>
            </a:r>
          </a:p>
          <a:p>
            <a:pPr marL="254000" marR="0" lvl="0" indent="-254000" algn="l" rtl="0">
              <a:lnSpc>
                <a:spcPct val="100000"/>
              </a:lnSpc>
              <a:spcBef>
                <a:spcPts val="2500"/>
              </a:spcBef>
              <a:spcAft>
                <a:spcPts val="600"/>
              </a:spcAft>
              <a:buClr>
                <a:schemeClr val="lt1"/>
              </a:buClr>
              <a:buSzPct val="100000"/>
              <a:buFont typeface="Cabin"/>
              <a:buChar char="•"/>
            </a:pPr>
            <a:r>
              <a:rPr lang="en" sz="2000" u="none" strike="noStrike" cap="none" dirty="0">
                <a:solidFill>
                  <a:schemeClr val="lt1"/>
                </a:solidFill>
                <a:latin typeface="Arial" charset="0"/>
                <a:ea typeface="Arial" charset="0"/>
                <a:cs typeface="Arial" charset="0"/>
                <a:sym typeface="Cabin"/>
              </a:rPr>
              <a:t>Database design starts with a picture...</a:t>
            </a: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pic>
        <p:nvPicPr>
          <p:cNvPr id="497" name="Shape 497"/>
          <p:cNvPicPr preferRelativeResize="0"/>
          <p:nvPr/>
        </p:nvPicPr>
        <p:blipFill rotWithShape="1">
          <a:blip r:embed="rId3">
            <a:alphaModFix/>
          </a:blip>
          <a:srcRect/>
          <a:stretch/>
        </p:blipFill>
        <p:spPr>
          <a:xfrm>
            <a:off x="1985962" y="642937"/>
            <a:ext cx="5172074" cy="3557587"/>
          </a:xfrm>
          <a:prstGeom prst="rect">
            <a:avLst/>
          </a:prstGeom>
          <a:noFill/>
          <a:ln>
            <a:noFill/>
          </a:ln>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01"/>
        <p:cNvGrpSpPr/>
        <p:nvPr/>
      </p:nvGrpSpPr>
      <p:grpSpPr>
        <a:xfrm>
          <a:off x="0" y="0"/>
          <a:ext cx="0" cy="0"/>
          <a:chOff x="0" y="0"/>
          <a:chExt cx="0" cy="0"/>
        </a:xfrm>
      </p:grpSpPr>
      <p:pic>
        <p:nvPicPr>
          <p:cNvPr id="502" name="Shape 502"/>
          <p:cNvPicPr preferRelativeResize="0"/>
          <p:nvPr/>
        </p:nvPicPr>
        <p:blipFill rotWithShape="1">
          <a:blip r:embed="rId3">
            <a:alphaModFix/>
          </a:blip>
          <a:srcRect/>
          <a:stretch/>
        </p:blipFill>
        <p:spPr>
          <a:xfrm>
            <a:off x="1507958" y="474770"/>
            <a:ext cx="6585284" cy="4125629"/>
          </a:xfrm>
          <a:prstGeom prst="rect">
            <a:avLst/>
          </a:prstGeom>
          <a:noFill/>
          <a:ln>
            <a:noFill/>
          </a:ln>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06"/>
        <p:cNvGrpSpPr/>
        <p:nvPr/>
      </p:nvGrpSpPr>
      <p:grpSpPr>
        <a:xfrm>
          <a:off x="0" y="0"/>
          <a:ext cx="0" cy="0"/>
          <a:chOff x="0" y="0"/>
          <a:chExt cx="0" cy="0"/>
        </a:xfrm>
      </p:grpSpPr>
      <p:sp>
        <p:nvSpPr>
          <p:cNvPr id="507" name="Shape 507"/>
          <p:cNvSpPr txBox="1">
            <a:spLocks noGrp="1"/>
          </p:cNvSpPr>
          <p:nvPr>
            <p:ph type="title"/>
          </p:nvPr>
        </p:nvSpPr>
        <p:spPr>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4300" u="none" strike="noStrike" cap="none">
                <a:solidFill>
                  <a:srgbClr val="FFD966"/>
                </a:solidFill>
                <a:latin typeface="Arial" charset="0"/>
                <a:ea typeface="Arial" charset="0"/>
                <a:cs typeface="Arial" charset="0"/>
                <a:sym typeface="Cabin"/>
              </a:rPr>
              <a:t>Building a Data Model</a:t>
            </a:r>
          </a:p>
        </p:txBody>
      </p:sp>
      <p:sp>
        <p:nvSpPr>
          <p:cNvPr id="508" name="Shape 508"/>
          <p:cNvSpPr txBox="1">
            <a:spLocks noGrp="1"/>
          </p:cNvSpPr>
          <p:nvPr>
            <p:ph type="body" idx="1"/>
          </p:nvPr>
        </p:nvSpPr>
        <p:spPr>
          <a:prstGeom prst="rect">
            <a:avLst/>
          </a:prstGeom>
          <a:noFill/>
          <a:ln>
            <a:noFill/>
          </a:ln>
        </p:spPr>
        <p:txBody>
          <a:bodyPr lIns="21425" tIns="21425" rIns="21425" bIns="21425" anchor="t" anchorCtr="0">
            <a:noAutofit/>
          </a:bodyPr>
          <a:lstStyle/>
          <a:p>
            <a:pPr marL="419100" marR="0" lvl="0" indent="-215900" algn="l" rtl="0">
              <a:lnSpc>
                <a:spcPct val="100000"/>
              </a:lnSpc>
              <a:spcBef>
                <a:spcPts val="0"/>
              </a:spcBef>
              <a:spcAft>
                <a:spcPts val="0"/>
              </a:spcAft>
              <a:buClr>
                <a:schemeClr val="lt1"/>
              </a:buClr>
              <a:buSzPct val="100000"/>
              <a:buFont typeface="Cabin"/>
              <a:buChar char="•"/>
            </a:pPr>
            <a:r>
              <a:rPr lang="en" sz="2000" u="none" strike="noStrike" cap="none" dirty="0">
                <a:solidFill>
                  <a:schemeClr val="lt1"/>
                </a:solidFill>
                <a:latin typeface="Arial" charset="0"/>
                <a:ea typeface="Arial" charset="0"/>
                <a:cs typeface="Arial" charset="0"/>
                <a:sym typeface="Cabin"/>
              </a:rPr>
              <a:t>Drawing a picture of the data objects for our application and then figuring out how to represent the objects and their relationships</a:t>
            </a:r>
          </a:p>
          <a:p>
            <a:pPr marL="419100" marR="0" lvl="0" indent="-177800" algn="l" rtl="0">
              <a:lnSpc>
                <a:spcPct val="100000"/>
              </a:lnSpc>
              <a:spcBef>
                <a:spcPts val="2000"/>
              </a:spcBef>
              <a:spcAft>
                <a:spcPts val="0"/>
              </a:spcAft>
              <a:buClr>
                <a:schemeClr val="lt1"/>
              </a:buClr>
              <a:buSzPct val="100000"/>
              <a:buFont typeface="Cabin"/>
              <a:buChar char="•"/>
            </a:pPr>
            <a:r>
              <a:rPr lang="en" sz="2000" u="none" strike="noStrike" cap="none" dirty="0">
                <a:solidFill>
                  <a:schemeClr val="lt1"/>
                </a:solidFill>
                <a:latin typeface="Arial" charset="0"/>
                <a:ea typeface="Arial" charset="0"/>
                <a:cs typeface="Arial" charset="0"/>
                <a:sym typeface="Cabin"/>
              </a:rPr>
              <a:t>Basic Rule: Don</a:t>
            </a:r>
            <a:r>
              <a:rPr lang="en" sz="2000" b="0" i="0" u="none" strike="noStrike" cap="none" dirty="0">
                <a:solidFill>
                  <a:schemeClr val="lt1"/>
                </a:solidFill>
                <a:latin typeface="Arial"/>
                <a:ea typeface="Arial"/>
                <a:cs typeface="Arial"/>
                <a:sym typeface="Arial"/>
              </a:rPr>
              <a:t>’</a:t>
            </a:r>
            <a:r>
              <a:rPr lang="en" sz="2000" u="none" strike="noStrike" cap="none" dirty="0">
                <a:solidFill>
                  <a:schemeClr val="lt1"/>
                </a:solidFill>
                <a:latin typeface="Arial" charset="0"/>
                <a:ea typeface="Arial" charset="0"/>
                <a:cs typeface="Arial" charset="0"/>
                <a:sym typeface="Cabin"/>
              </a:rPr>
              <a:t>t put the same string data in twice - use a relationship instead</a:t>
            </a:r>
          </a:p>
          <a:p>
            <a:pPr marL="419100" marR="0" lvl="0" indent="-177800" algn="l" rtl="0">
              <a:lnSpc>
                <a:spcPct val="100000"/>
              </a:lnSpc>
              <a:spcBef>
                <a:spcPts val="2000"/>
              </a:spcBef>
              <a:spcAft>
                <a:spcPts val="0"/>
              </a:spcAft>
              <a:buClr>
                <a:schemeClr val="lt1"/>
              </a:buClr>
              <a:buSzPct val="100000"/>
              <a:buFont typeface="Cabin"/>
              <a:buChar char="•"/>
            </a:pPr>
            <a:r>
              <a:rPr lang="en" sz="2000" u="none" strike="noStrike" cap="none" dirty="0">
                <a:solidFill>
                  <a:schemeClr val="lt1"/>
                </a:solidFill>
                <a:latin typeface="Arial" charset="0"/>
                <a:ea typeface="Arial" charset="0"/>
                <a:cs typeface="Arial" charset="0"/>
                <a:sym typeface="Cabin"/>
              </a:rPr>
              <a:t>When there is one thing in the </a:t>
            </a:r>
            <a:r>
              <a:rPr lang="en" sz="2000" b="0" i="0" u="none" strike="noStrike" cap="none" dirty="0">
                <a:solidFill>
                  <a:schemeClr val="lt1"/>
                </a:solidFill>
                <a:latin typeface="Arial"/>
                <a:ea typeface="Arial"/>
                <a:cs typeface="Arial"/>
                <a:sym typeface="Arial"/>
              </a:rPr>
              <a:t>“</a:t>
            </a:r>
            <a:r>
              <a:rPr lang="en" sz="2000" u="none" strike="noStrike" cap="none" dirty="0">
                <a:solidFill>
                  <a:schemeClr val="lt1"/>
                </a:solidFill>
                <a:latin typeface="Arial" charset="0"/>
                <a:ea typeface="Arial" charset="0"/>
                <a:cs typeface="Arial" charset="0"/>
                <a:sym typeface="Cabin"/>
              </a:rPr>
              <a:t>real world</a:t>
            </a:r>
            <a:r>
              <a:rPr lang="en" sz="2000" b="0" i="0" u="none" strike="noStrike" cap="none" dirty="0">
                <a:solidFill>
                  <a:schemeClr val="lt1"/>
                </a:solidFill>
                <a:latin typeface="Arial"/>
                <a:ea typeface="Arial"/>
                <a:cs typeface="Arial"/>
                <a:sym typeface="Arial"/>
              </a:rPr>
              <a:t>”</a:t>
            </a:r>
            <a:r>
              <a:rPr lang="en" sz="2000" u="none" strike="noStrike" cap="none" dirty="0">
                <a:solidFill>
                  <a:schemeClr val="lt1"/>
                </a:solidFill>
                <a:latin typeface="Arial" charset="0"/>
                <a:ea typeface="Arial" charset="0"/>
                <a:cs typeface="Arial" charset="0"/>
                <a:sym typeface="Cabin"/>
              </a:rPr>
              <a:t> there should be one copy of that thing in the database</a:t>
            </a: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12"/>
        <p:cNvGrpSpPr/>
        <p:nvPr/>
      </p:nvGrpSpPr>
      <p:grpSpPr>
        <a:xfrm>
          <a:off x="0" y="0"/>
          <a:ext cx="0" cy="0"/>
          <a:chOff x="0" y="0"/>
          <a:chExt cx="0" cy="0"/>
        </a:xfrm>
      </p:grpSpPr>
      <p:grpSp>
        <p:nvGrpSpPr>
          <p:cNvPr id="4" name="Group 3"/>
          <p:cNvGrpSpPr/>
          <p:nvPr/>
        </p:nvGrpSpPr>
        <p:grpSpPr>
          <a:xfrm>
            <a:off x="1569415" y="593557"/>
            <a:ext cx="5988710" cy="3922295"/>
            <a:chOff x="935831" y="178593"/>
            <a:chExt cx="7416998" cy="4857750"/>
          </a:xfrm>
        </p:grpSpPr>
        <p:pic>
          <p:nvPicPr>
            <p:cNvPr id="513" name="Shape 513"/>
            <p:cNvPicPr preferRelativeResize="0"/>
            <p:nvPr/>
          </p:nvPicPr>
          <p:blipFill rotWithShape="1">
            <a:blip r:embed="rId3">
              <a:alphaModFix/>
            </a:blip>
            <a:srcRect/>
            <a:stretch/>
          </p:blipFill>
          <p:spPr>
            <a:xfrm>
              <a:off x="935831" y="542925"/>
              <a:ext cx="7416998" cy="4493418"/>
            </a:xfrm>
            <a:prstGeom prst="rect">
              <a:avLst/>
            </a:prstGeom>
            <a:noFill/>
            <a:ln>
              <a:noFill/>
            </a:ln>
          </p:spPr>
        </p:pic>
        <p:sp>
          <p:nvSpPr>
            <p:cNvPr id="514" name="Shape 514"/>
            <p:cNvSpPr txBox="1"/>
            <p:nvPr/>
          </p:nvSpPr>
          <p:spPr>
            <a:xfrm>
              <a:off x="1019770" y="178593"/>
              <a:ext cx="777775"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1600" u="none" strike="noStrike" cap="none">
                  <a:solidFill>
                    <a:schemeClr val="lt1"/>
                  </a:solidFill>
                  <a:latin typeface="Arial" charset="0"/>
                  <a:ea typeface="Arial" charset="0"/>
                  <a:cs typeface="Arial" charset="0"/>
                  <a:sym typeface="Cabin"/>
                </a:rPr>
                <a:t>Track  </a:t>
              </a:r>
            </a:p>
          </p:txBody>
        </p:sp>
        <p:sp>
          <p:nvSpPr>
            <p:cNvPr id="515" name="Shape 515"/>
            <p:cNvSpPr txBox="1"/>
            <p:nvPr/>
          </p:nvSpPr>
          <p:spPr>
            <a:xfrm>
              <a:off x="3037879" y="178593"/>
              <a:ext cx="584893"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1600" u="none" strike="noStrike" cap="none">
                  <a:solidFill>
                    <a:schemeClr val="lt1"/>
                  </a:solidFill>
                  <a:latin typeface="Arial" charset="0"/>
                  <a:ea typeface="Arial" charset="0"/>
                  <a:cs typeface="Arial" charset="0"/>
                  <a:sym typeface="Cabin"/>
                </a:rPr>
                <a:t>Len  </a:t>
              </a:r>
            </a:p>
          </p:txBody>
        </p:sp>
        <p:sp>
          <p:nvSpPr>
            <p:cNvPr id="516" name="Shape 516"/>
            <p:cNvSpPr txBox="1"/>
            <p:nvPr/>
          </p:nvSpPr>
          <p:spPr>
            <a:xfrm>
              <a:off x="3581697" y="178593"/>
              <a:ext cx="812600"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1600" u="none" strike="noStrike" cap="none">
                  <a:solidFill>
                    <a:schemeClr val="lt1"/>
                  </a:solidFill>
                  <a:latin typeface="Arial" charset="0"/>
                  <a:ea typeface="Arial" charset="0"/>
                  <a:cs typeface="Arial" charset="0"/>
                  <a:sym typeface="Cabin"/>
                </a:rPr>
                <a:t>Artist  </a:t>
              </a:r>
            </a:p>
          </p:txBody>
        </p:sp>
        <p:sp>
          <p:nvSpPr>
            <p:cNvPr id="517" name="Shape 517"/>
            <p:cNvSpPr txBox="1"/>
            <p:nvPr/>
          </p:nvSpPr>
          <p:spPr>
            <a:xfrm>
              <a:off x="4699693" y="178593"/>
              <a:ext cx="890289"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1600" u="none" strike="noStrike" cap="none">
                  <a:solidFill>
                    <a:schemeClr val="lt1"/>
                  </a:solidFill>
                  <a:latin typeface="Arial" charset="0"/>
                  <a:ea typeface="Arial" charset="0"/>
                  <a:cs typeface="Arial" charset="0"/>
                  <a:sym typeface="Cabin"/>
                </a:rPr>
                <a:t>Album  </a:t>
              </a:r>
            </a:p>
          </p:txBody>
        </p:sp>
        <p:sp>
          <p:nvSpPr>
            <p:cNvPr id="518" name="Shape 518"/>
            <p:cNvSpPr txBox="1"/>
            <p:nvPr/>
          </p:nvSpPr>
          <p:spPr>
            <a:xfrm>
              <a:off x="6003428" y="178593"/>
              <a:ext cx="726876"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1600" u="none" strike="noStrike" cap="none">
                  <a:solidFill>
                    <a:schemeClr val="lt1"/>
                  </a:solidFill>
                  <a:latin typeface="Arial" charset="0"/>
                  <a:ea typeface="Arial" charset="0"/>
                  <a:cs typeface="Arial" charset="0"/>
                  <a:sym typeface="Cabin"/>
                </a:rPr>
                <a:t>Genre</a:t>
              </a:r>
            </a:p>
          </p:txBody>
        </p:sp>
        <p:sp>
          <p:nvSpPr>
            <p:cNvPr id="519" name="Shape 519"/>
            <p:cNvSpPr txBox="1"/>
            <p:nvPr/>
          </p:nvSpPr>
          <p:spPr>
            <a:xfrm>
              <a:off x="6775297" y="178593"/>
              <a:ext cx="817959"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1600" u="none" strike="noStrike" cap="none">
                  <a:solidFill>
                    <a:schemeClr val="lt1"/>
                  </a:solidFill>
                  <a:latin typeface="Arial" charset="0"/>
                  <a:ea typeface="Arial" charset="0"/>
                  <a:cs typeface="Arial" charset="0"/>
                  <a:sym typeface="Cabin"/>
                </a:rPr>
                <a:t>Rating</a:t>
              </a:r>
            </a:p>
          </p:txBody>
        </p:sp>
        <p:sp>
          <p:nvSpPr>
            <p:cNvPr id="520" name="Shape 520"/>
            <p:cNvSpPr txBox="1"/>
            <p:nvPr/>
          </p:nvSpPr>
          <p:spPr>
            <a:xfrm>
              <a:off x="7615237" y="178593"/>
              <a:ext cx="731341"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1600" u="none" strike="noStrike" cap="none">
                  <a:solidFill>
                    <a:schemeClr val="lt1"/>
                  </a:solidFill>
                  <a:latin typeface="Arial" charset="0"/>
                  <a:ea typeface="Arial" charset="0"/>
                  <a:cs typeface="Arial" charset="0"/>
                  <a:sym typeface="Cabin"/>
                </a:rPr>
                <a:t>Count</a:t>
              </a:r>
            </a:p>
          </p:txBody>
        </p:sp>
      </p:gr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24"/>
        <p:cNvGrpSpPr/>
        <p:nvPr/>
      </p:nvGrpSpPr>
      <p:grpSpPr>
        <a:xfrm>
          <a:off x="0" y="0"/>
          <a:ext cx="0" cy="0"/>
          <a:chOff x="0" y="0"/>
          <a:chExt cx="0" cy="0"/>
        </a:xfrm>
      </p:grpSpPr>
      <p:sp>
        <p:nvSpPr>
          <p:cNvPr id="525" name="Shape 525"/>
          <p:cNvSpPr txBox="1">
            <a:spLocks noGrp="1"/>
          </p:cNvSpPr>
          <p:nvPr>
            <p:ph type="title"/>
          </p:nvPr>
        </p:nvSpPr>
        <p:spPr>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4300" u="none" strike="noStrike" cap="none">
                <a:solidFill>
                  <a:srgbClr val="FFD966"/>
                </a:solidFill>
                <a:latin typeface="Arial" charset="0"/>
                <a:ea typeface="Arial" charset="0"/>
                <a:cs typeface="Arial" charset="0"/>
                <a:sym typeface="Cabin"/>
              </a:rPr>
              <a:t>For each </a:t>
            </a:r>
            <a:r>
              <a:rPr lang="en" sz="4300" b="0" i="0" u="none" strike="noStrike" cap="none">
                <a:solidFill>
                  <a:srgbClr val="FFD966"/>
                </a:solidFill>
                <a:latin typeface="Arial"/>
                <a:ea typeface="Arial"/>
                <a:cs typeface="Arial"/>
                <a:sym typeface="Arial"/>
              </a:rPr>
              <a:t>“</a:t>
            </a:r>
            <a:r>
              <a:rPr lang="en" sz="4300" u="none" strike="noStrike" cap="none">
                <a:solidFill>
                  <a:srgbClr val="FFD966"/>
                </a:solidFill>
                <a:latin typeface="Arial" charset="0"/>
                <a:ea typeface="Arial" charset="0"/>
                <a:cs typeface="Arial" charset="0"/>
                <a:sym typeface="Cabin"/>
              </a:rPr>
              <a:t>piece of info</a:t>
            </a:r>
            <a:r>
              <a:rPr lang="en" sz="4300" b="0" i="0" u="none" strike="noStrike" cap="none">
                <a:solidFill>
                  <a:srgbClr val="FFD966"/>
                </a:solidFill>
                <a:latin typeface="Arial"/>
                <a:ea typeface="Arial"/>
                <a:cs typeface="Arial"/>
                <a:sym typeface="Arial"/>
              </a:rPr>
              <a:t>”</a:t>
            </a:r>
            <a:r>
              <a:rPr lang="en" sz="4300" u="none" strike="noStrike" cap="none">
                <a:solidFill>
                  <a:srgbClr val="FFD966"/>
                </a:solidFill>
                <a:latin typeface="Arial" charset="0"/>
                <a:ea typeface="Arial" charset="0"/>
                <a:cs typeface="Arial" charset="0"/>
                <a:sym typeface="Cabin"/>
              </a:rPr>
              <a:t>...</a:t>
            </a:r>
          </a:p>
        </p:txBody>
      </p:sp>
      <p:sp>
        <p:nvSpPr>
          <p:cNvPr id="526" name="Shape 526"/>
          <p:cNvSpPr txBox="1">
            <a:spLocks noGrp="1"/>
          </p:cNvSpPr>
          <p:nvPr>
            <p:ph type="body" idx="1"/>
          </p:nvPr>
        </p:nvSpPr>
        <p:spPr>
          <a:xfrm>
            <a:off x="650081" y="1464468"/>
            <a:ext cx="5245393" cy="3207599"/>
          </a:xfrm>
          <a:prstGeom prst="rect">
            <a:avLst/>
          </a:prstGeom>
          <a:noFill/>
          <a:ln>
            <a:noFill/>
          </a:ln>
        </p:spPr>
        <p:txBody>
          <a:bodyPr lIns="21425" tIns="21425" rIns="21425" bIns="21425" anchor="t" anchorCtr="0">
            <a:noAutofit/>
          </a:bodyPr>
          <a:lstStyle/>
          <a:p>
            <a:pPr marL="254000" marR="0" lvl="0" indent="-254000" algn="l" rtl="0">
              <a:lnSpc>
                <a:spcPct val="100000"/>
              </a:lnSpc>
              <a:spcBef>
                <a:spcPts val="0"/>
              </a:spcBef>
              <a:spcAft>
                <a:spcPts val="0"/>
              </a:spcAft>
              <a:buClr>
                <a:schemeClr val="lt1"/>
              </a:buClr>
              <a:buSzPct val="100000"/>
              <a:buFont typeface="Cabin"/>
              <a:buChar char="•"/>
            </a:pPr>
            <a:r>
              <a:rPr lang="en" sz="2000" u="none" strike="noStrike" cap="none">
                <a:solidFill>
                  <a:schemeClr val="lt1"/>
                </a:solidFill>
                <a:latin typeface="Arial" charset="0"/>
                <a:ea typeface="Arial" charset="0"/>
                <a:cs typeface="Arial" charset="0"/>
                <a:sym typeface="Cabin"/>
              </a:rPr>
              <a:t>Is the column an object or an attribute of another object?</a:t>
            </a:r>
          </a:p>
          <a:p>
            <a:pPr marL="254000" marR="0" lvl="0" indent="-254000" algn="l" rtl="0">
              <a:lnSpc>
                <a:spcPct val="100000"/>
              </a:lnSpc>
              <a:spcBef>
                <a:spcPts val="2500"/>
              </a:spcBef>
              <a:spcAft>
                <a:spcPts val="600"/>
              </a:spcAft>
              <a:buClr>
                <a:schemeClr val="lt1"/>
              </a:buClr>
              <a:buSzPct val="100000"/>
              <a:buFont typeface="Cabin"/>
              <a:buChar char="•"/>
            </a:pPr>
            <a:r>
              <a:rPr lang="en" sz="2000" u="none" strike="noStrike" cap="none" dirty="0">
                <a:solidFill>
                  <a:schemeClr val="lt1"/>
                </a:solidFill>
                <a:latin typeface="Arial" charset="0"/>
                <a:ea typeface="Arial" charset="0"/>
                <a:cs typeface="Arial" charset="0"/>
                <a:sym typeface="Cabin"/>
              </a:rPr>
              <a:t>Once we define objects, we need to define the relationships between objects.</a:t>
            </a:r>
          </a:p>
        </p:txBody>
      </p:sp>
      <p:grpSp>
        <p:nvGrpSpPr>
          <p:cNvPr id="2" name="Group 1"/>
          <p:cNvGrpSpPr/>
          <p:nvPr/>
        </p:nvGrpSpPr>
        <p:grpSpPr>
          <a:xfrm>
            <a:off x="6041827" y="1407318"/>
            <a:ext cx="2488392" cy="1817145"/>
            <a:chOff x="6041826" y="1407318"/>
            <a:chExt cx="2836961" cy="2071687"/>
          </a:xfrm>
        </p:grpSpPr>
        <p:sp>
          <p:nvSpPr>
            <p:cNvPr id="527" name="Shape 527"/>
            <p:cNvSpPr txBox="1"/>
            <p:nvPr/>
          </p:nvSpPr>
          <p:spPr>
            <a:xfrm>
              <a:off x="6041826" y="2993231"/>
              <a:ext cx="777775"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1800" u="none" strike="noStrike" cap="none">
                  <a:solidFill>
                    <a:srgbClr val="FFFF00"/>
                  </a:solidFill>
                  <a:latin typeface="Arial" charset="0"/>
                  <a:ea typeface="Arial" charset="0"/>
                  <a:cs typeface="Arial" charset="0"/>
                  <a:sym typeface="Cabin"/>
                </a:rPr>
                <a:t>Track  </a:t>
              </a:r>
            </a:p>
          </p:txBody>
        </p:sp>
        <p:sp>
          <p:nvSpPr>
            <p:cNvPr id="528" name="Shape 528"/>
            <p:cNvSpPr txBox="1"/>
            <p:nvPr/>
          </p:nvSpPr>
          <p:spPr>
            <a:xfrm>
              <a:off x="6366867" y="1507331"/>
              <a:ext cx="584893"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1800" u="none" strike="noStrike" cap="none">
                  <a:solidFill>
                    <a:srgbClr val="FFFF00"/>
                  </a:solidFill>
                  <a:latin typeface="Arial" charset="0"/>
                  <a:ea typeface="Arial" charset="0"/>
                  <a:cs typeface="Arial" charset="0"/>
                  <a:sym typeface="Cabin"/>
                </a:rPr>
                <a:t>Len  </a:t>
              </a:r>
            </a:p>
          </p:txBody>
        </p:sp>
        <p:sp>
          <p:nvSpPr>
            <p:cNvPr id="529" name="Shape 529"/>
            <p:cNvSpPr txBox="1"/>
            <p:nvPr/>
          </p:nvSpPr>
          <p:spPr>
            <a:xfrm>
              <a:off x="6432053" y="2393156"/>
              <a:ext cx="812600"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1800" u="none" strike="noStrike" cap="none">
                  <a:solidFill>
                    <a:srgbClr val="FFFF00"/>
                  </a:solidFill>
                  <a:latin typeface="Arial" charset="0"/>
                  <a:ea typeface="Arial" charset="0"/>
                  <a:cs typeface="Arial" charset="0"/>
                  <a:sym typeface="Cabin"/>
                </a:rPr>
                <a:t>Artist  </a:t>
              </a:r>
            </a:p>
          </p:txBody>
        </p:sp>
        <p:sp>
          <p:nvSpPr>
            <p:cNvPr id="530" name="Shape 530"/>
            <p:cNvSpPr txBox="1"/>
            <p:nvPr/>
          </p:nvSpPr>
          <p:spPr>
            <a:xfrm>
              <a:off x="7757219" y="1407318"/>
              <a:ext cx="890289"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1800" u="none" strike="noStrike" cap="none">
                  <a:solidFill>
                    <a:srgbClr val="FFFF00"/>
                  </a:solidFill>
                  <a:latin typeface="Arial" charset="0"/>
                  <a:ea typeface="Arial" charset="0"/>
                  <a:cs typeface="Arial" charset="0"/>
                  <a:sym typeface="Cabin"/>
                </a:rPr>
                <a:t>Album  </a:t>
              </a:r>
            </a:p>
          </p:txBody>
        </p:sp>
        <p:sp>
          <p:nvSpPr>
            <p:cNvPr id="531" name="Shape 531"/>
            <p:cNvSpPr txBox="1"/>
            <p:nvPr/>
          </p:nvSpPr>
          <p:spPr>
            <a:xfrm>
              <a:off x="7375028" y="1885950"/>
              <a:ext cx="726876"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1800" u="none" strike="noStrike" cap="none">
                  <a:solidFill>
                    <a:srgbClr val="FFFF00"/>
                  </a:solidFill>
                  <a:latin typeface="Arial" charset="0"/>
                  <a:ea typeface="Arial" charset="0"/>
                  <a:cs typeface="Arial" charset="0"/>
                  <a:sym typeface="Cabin"/>
                </a:rPr>
                <a:t>Genre</a:t>
              </a:r>
            </a:p>
          </p:txBody>
        </p:sp>
        <p:sp>
          <p:nvSpPr>
            <p:cNvPr id="532" name="Shape 532"/>
            <p:cNvSpPr txBox="1"/>
            <p:nvPr/>
          </p:nvSpPr>
          <p:spPr>
            <a:xfrm>
              <a:off x="8101905" y="2521743"/>
              <a:ext cx="776882"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1800" u="none" strike="noStrike" cap="none">
                  <a:solidFill>
                    <a:srgbClr val="FFFF00"/>
                  </a:solidFill>
                  <a:latin typeface="Arial" charset="0"/>
                  <a:ea typeface="Arial" charset="0"/>
                  <a:cs typeface="Arial" charset="0"/>
                  <a:sym typeface="Cabin"/>
                </a:rPr>
                <a:t>Rating</a:t>
              </a:r>
            </a:p>
          </p:txBody>
        </p:sp>
        <p:sp>
          <p:nvSpPr>
            <p:cNvPr id="533" name="Shape 533"/>
            <p:cNvSpPr txBox="1"/>
            <p:nvPr/>
          </p:nvSpPr>
          <p:spPr>
            <a:xfrm>
              <a:off x="7436643" y="3128962"/>
              <a:ext cx="731341"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1800" u="none" strike="noStrike" cap="none">
                  <a:solidFill>
                    <a:srgbClr val="FFFF00"/>
                  </a:solidFill>
                  <a:latin typeface="Arial" charset="0"/>
                  <a:ea typeface="Arial" charset="0"/>
                  <a:cs typeface="Arial" charset="0"/>
                  <a:sym typeface="Cabin"/>
                </a:rPr>
                <a:t>Count</a:t>
              </a:r>
            </a:p>
          </p:txBody>
        </p:sp>
      </p:grpSp>
      <p:pic>
        <p:nvPicPr>
          <p:cNvPr id="13"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3708400"/>
            <a:ext cx="6415088" cy="1073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p:cNvSpPr>
          <p:nvPr/>
        </p:nvSpPr>
        <p:spPr bwMode="auto">
          <a:xfrm>
            <a:off x="288457" y="598251"/>
            <a:ext cx="753411" cy="311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ctr">
            <a:spAutoFit/>
          </a:bodyPr>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algn="ctr" eaLnBrk="1" hangingPunct="1">
              <a:defRPr/>
            </a:pPr>
            <a:r>
              <a:rPr lang="en-US" altLang="en-US" sz="2025" smtClean="0">
                <a:solidFill>
                  <a:schemeClr val="bg1"/>
                </a:solidFill>
                <a:ea typeface="ＭＳ Ｐゴシック" charset="-128"/>
              </a:rPr>
              <a:t>Track  </a:t>
            </a:r>
          </a:p>
        </p:txBody>
      </p:sp>
      <p:sp>
        <p:nvSpPr>
          <p:cNvPr id="57348" name="Rectangle 4"/>
          <p:cNvSpPr>
            <a:spLocks/>
          </p:cNvSpPr>
          <p:nvPr/>
        </p:nvSpPr>
        <p:spPr bwMode="auto">
          <a:xfrm>
            <a:off x="320675" y="998538"/>
            <a:ext cx="690563" cy="31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ctr">
            <a:spAutoFit/>
          </a:bodyPr>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algn="ctr" eaLnBrk="1" hangingPunct="1">
              <a:defRPr/>
            </a:pPr>
            <a:r>
              <a:rPr lang="en-US" altLang="en-US" sz="2025" smtClean="0">
                <a:solidFill>
                  <a:schemeClr val="bg1"/>
                </a:solidFill>
                <a:ea typeface="ＭＳ Ｐゴシック" charset="-128"/>
              </a:rPr>
              <a:t>Album</a:t>
            </a:r>
          </a:p>
        </p:txBody>
      </p:sp>
      <p:sp>
        <p:nvSpPr>
          <p:cNvPr id="57349" name="Rectangle 5"/>
          <p:cNvSpPr>
            <a:spLocks/>
          </p:cNvSpPr>
          <p:nvPr/>
        </p:nvSpPr>
        <p:spPr bwMode="auto">
          <a:xfrm>
            <a:off x="360363" y="1398588"/>
            <a:ext cx="611187" cy="31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ctr">
            <a:spAutoFit/>
          </a:bodyPr>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algn="ctr" eaLnBrk="1" hangingPunct="1">
              <a:defRPr/>
            </a:pPr>
            <a:r>
              <a:rPr lang="en-US" altLang="en-US" sz="2025" smtClean="0">
                <a:solidFill>
                  <a:schemeClr val="bg1"/>
                </a:solidFill>
                <a:ea typeface="ＭＳ Ｐゴシック" charset="-128"/>
              </a:rPr>
              <a:t>Artist</a:t>
            </a:r>
          </a:p>
        </p:txBody>
      </p:sp>
      <p:sp>
        <p:nvSpPr>
          <p:cNvPr id="57350" name="Rectangle 6"/>
          <p:cNvSpPr>
            <a:spLocks/>
          </p:cNvSpPr>
          <p:nvPr/>
        </p:nvSpPr>
        <p:spPr bwMode="auto">
          <a:xfrm>
            <a:off x="331788" y="1798638"/>
            <a:ext cx="669925" cy="31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ctr">
            <a:spAutoFit/>
          </a:bodyPr>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algn="ctr" eaLnBrk="1" hangingPunct="1">
              <a:defRPr/>
            </a:pPr>
            <a:r>
              <a:rPr lang="en-US" altLang="en-US" sz="2025" smtClean="0">
                <a:solidFill>
                  <a:schemeClr val="bg1"/>
                </a:solidFill>
                <a:ea typeface="ＭＳ Ｐゴシック" charset="-128"/>
              </a:rPr>
              <a:t>Genre</a:t>
            </a:r>
          </a:p>
        </p:txBody>
      </p:sp>
      <p:grpSp>
        <p:nvGrpSpPr>
          <p:cNvPr id="3" name="Group 2"/>
          <p:cNvGrpSpPr>
            <a:grpSpLocks/>
          </p:cNvGrpSpPr>
          <p:nvPr/>
        </p:nvGrpSpPr>
        <p:grpSpPr bwMode="auto">
          <a:xfrm>
            <a:off x="328613" y="2198688"/>
            <a:ext cx="673100" cy="1111250"/>
            <a:chOff x="585028" y="3907652"/>
            <a:chExt cx="1196911" cy="1976397"/>
          </a:xfrm>
        </p:grpSpPr>
        <p:sp>
          <p:nvSpPr>
            <p:cNvPr id="32785" name="Rectangle 3"/>
            <p:cNvSpPr>
              <a:spLocks/>
            </p:cNvSpPr>
            <p:nvPr/>
          </p:nvSpPr>
          <p:spPr bwMode="auto">
            <a:xfrm>
              <a:off x="714882" y="4619155"/>
              <a:ext cx="937204" cy="5533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ctr">
              <a:spAutoFit/>
            </a:bodyPr>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algn="ctr" eaLnBrk="1" hangingPunct="1">
                <a:defRPr/>
              </a:pPr>
              <a:r>
                <a:rPr lang="en-US" altLang="en-US" sz="2025" smtClean="0">
                  <a:solidFill>
                    <a:schemeClr val="bg1"/>
                  </a:solidFill>
                  <a:ea typeface="ＭＳ Ｐゴシック" charset="-128"/>
                </a:rPr>
                <a:t>Len  </a:t>
              </a:r>
            </a:p>
          </p:txBody>
        </p:sp>
        <p:sp>
          <p:nvSpPr>
            <p:cNvPr id="32786" name="Rectangle 7"/>
            <p:cNvSpPr>
              <a:spLocks/>
            </p:cNvSpPr>
            <p:nvPr/>
          </p:nvSpPr>
          <p:spPr bwMode="auto">
            <a:xfrm>
              <a:off x="604787" y="3907652"/>
              <a:ext cx="1157390" cy="5533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ctr">
              <a:spAutoFit/>
            </a:bodyPr>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algn="ctr" eaLnBrk="1" hangingPunct="1">
                <a:defRPr/>
              </a:pPr>
              <a:r>
                <a:rPr lang="en-US" altLang="en-US" sz="2025" smtClean="0">
                  <a:solidFill>
                    <a:schemeClr val="bg1"/>
                  </a:solidFill>
                  <a:ea typeface="ＭＳ Ｐゴシック" charset="-128"/>
                </a:rPr>
                <a:t>Rating</a:t>
              </a:r>
            </a:p>
          </p:txBody>
        </p:sp>
        <p:sp>
          <p:nvSpPr>
            <p:cNvPr id="32787" name="Rectangle 8"/>
            <p:cNvSpPr>
              <a:spLocks/>
            </p:cNvSpPr>
            <p:nvPr/>
          </p:nvSpPr>
          <p:spPr bwMode="auto">
            <a:xfrm>
              <a:off x="585028" y="5330658"/>
              <a:ext cx="1196911" cy="5533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ctr">
              <a:spAutoFit/>
            </a:bodyPr>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algn="ctr" eaLnBrk="1" hangingPunct="1">
                <a:defRPr/>
              </a:pPr>
              <a:r>
                <a:rPr lang="en-US" altLang="en-US" sz="2025" smtClean="0">
                  <a:solidFill>
                    <a:schemeClr val="bg1"/>
                  </a:solidFill>
                  <a:ea typeface="ＭＳ Ｐゴシック" charset="-128"/>
                </a:rPr>
                <a:t>Count</a:t>
              </a:r>
            </a:p>
          </p:txBody>
        </p:sp>
      </p:grpSp>
      <p:pic>
        <p:nvPicPr>
          <p:cNvPr id="20496"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3708400"/>
            <a:ext cx="6415088" cy="1073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extLst>
      <p:ext uri="{BB962C8B-B14F-4D97-AF65-F5344CB8AC3E}">
        <p14:creationId xmlns:p14="http://schemas.microsoft.com/office/powerpoint/2010/main" val="268518222"/>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xit" presetSubtype="0" fill="hold" grpId="0" nodeType="withEffect">
                                  <p:stCondLst>
                                    <p:cond delay="0"/>
                                  </p:stCondLst>
                                  <p:childTnLst>
                                    <p:set>
                                      <p:cBhvr>
                                        <p:cTn id="6" dur="1" fill="hold">
                                          <p:stCondLst>
                                            <p:cond delay="0"/>
                                          </p:stCondLst>
                                        </p:cTn>
                                        <p:tgtEl>
                                          <p:spTgt spid="57346"/>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3"/>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57348"/>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57349"/>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5735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346" grpId="0"/>
      <p:bldP spid="57348" grpId="0"/>
      <p:bldP spid="57349" grpId="0"/>
      <p:bldP spid="57350"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p:cNvSpPr>
          <p:nvPr/>
        </p:nvSpPr>
        <p:spPr bwMode="auto">
          <a:xfrm>
            <a:off x="288457" y="598251"/>
            <a:ext cx="753411" cy="311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ctr">
            <a:spAutoFit/>
          </a:bodyPr>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algn="ctr" eaLnBrk="1" hangingPunct="1">
              <a:defRPr/>
            </a:pPr>
            <a:r>
              <a:rPr lang="en-US" altLang="en-US" sz="2025" smtClean="0">
                <a:solidFill>
                  <a:schemeClr val="bg1"/>
                </a:solidFill>
                <a:ea typeface="ＭＳ Ｐゴシック" charset="-128"/>
              </a:rPr>
              <a:t>Track  </a:t>
            </a:r>
          </a:p>
        </p:txBody>
      </p:sp>
      <p:sp>
        <p:nvSpPr>
          <p:cNvPr id="57348" name="Rectangle 4"/>
          <p:cNvSpPr>
            <a:spLocks/>
          </p:cNvSpPr>
          <p:nvPr/>
        </p:nvSpPr>
        <p:spPr bwMode="auto">
          <a:xfrm>
            <a:off x="320675" y="998538"/>
            <a:ext cx="690563" cy="31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ctr">
            <a:spAutoFit/>
          </a:bodyPr>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algn="ctr" eaLnBrk="1" hangingPunct="1">
              <a:defRPr/>
            </a:pPr>
            <a:r>
              <a:rPr lang="en-US" altLang="en-US" sz="2025" smtClean="0">
                <a:solidFill>
                  <a:schemeClr val="bg1"/>
                </a:solidFill>
                <a:ea typeface="ＭＳ Ｐゴシック" charset="-128"/>
              </a:rPr>
              <a:t>Album</a:t>
            </a:r>
          </a:p>
        </p:txBody>
      </p:sp>
      <p:sp>
        <p:nvSpPr>
          <p:cNvPr id="57349" name="Rectangle 5"/>
          <p:cNvSpPr>
            <a:spLocks/>
          </p:cNvSpPr>
          <p:nvPr/>
        </p:nvSpPr>
        <p:spPr bwMode="auto">
          <a:xfrm>
            <a:off x="360363" y="1398588"/>
            <a:ext cx="611187" cy="31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ctr">
            <a:spAutoFit/>
          </a:bodyPr>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algn="ctr" eaLnBrk="1" hangingPunct="1">
              <a:defRPr/>
            </a:pPr>
            <a:r>
              <a:rPr lang="en-US" altLang="en-US" sz="2025" smtClean="0">
                <a:solidFill>
                  <a:schemeClr val="bg1"/>
                </a:solidFill>
                <a:ea typeface="ＭＳ Ｐゴシック" charset="-128"/>
              </a:rPr>
              <a:t>Artist</a:t>
            </a:r>
          </a:p>
        </p:txBody>
      </p:sp>
      <p:sp>
        <p:nvSpPr>
          <p:cNvPr id="57350" name="Rectangle 6"/>
          <p:cNvSpPr>
            <a:spLocks/>
          </p:cNvSpPr>
          <p:nvPr/>
        </p:nvSpPr>
        <p:spPr bwMode="auto">
          <a:xfrm>
            <a:off x="331788" y="1798638"/>
            <a:ext cx="669925" cy="31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ctr">
            <a:spAutoFit/>
          </a:bodyPr>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algn="ctr" eaLnBrk="1" hangingPunct="1">
              <a:defRPr/>
            </a:pPr>
            <a:r>
              <a:rPr lang="en-US" altLang="en-US" sz="2025" smtClean="0">
                <a:solidFill>
                  <a:schemeClr val="bg1"/>
                </a:solidFill>
                <a:ea typeface="ＭＳ Ｐゴシック" charset="-128"/>
              </a:rPr>
              <a:t>Genre</a:t>
            </a:r>
          </a:p>
        </p:txBody>
      </p:sp>
      <p:grpSp>
        <p:nvGrpSpPr>
          <p:cNvPr id="3" name="Group 2"/>
          <p:cNvGrpSpPr>
            <a:grpSpLocks/>
          </p:cNvGrpSpPr>
          <p:nvPr/>
        </p:nvGrpSpPr>
        <p:grpSpPr bwMode="auto">
          <a:xfrm>
            <a:off x="328613" y="2198688"/>
            <a:ext cx="673100" cy="1111250"/>
            <a:chOff x="585028" y="3907652"/>
            <a:chExt cx="1196911" cy="1976397"/>
          </a:xfrm>
        </p:grpSpPr>
        <p:sp>
          <p:nvSpPr>
            <p:cNvPr id="32785" name="Rectangle 3"/>
            <p:cNvSpPr>
              <a:spLocks/>
            </p:cNvSpPr>
            <p:nvPr/>
          </p:nvSpPr>
          <p:spPr bwMode="auto">
            <a:xfrm>
              <a:off x="714882" y="4619155"/>
              <a:ext cx="937204" cy="5533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ctr">
              <a:spAutoFit/>
            </a:bodyPr>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algn="ctr" eaLnBrk="1" hangingPunct="1">
                <a:defRPr/>
              </a:pPr>
              <a:r>
                <a:rPr lang="en-US" altLang="en-US" sz="2025" smtClean="0">
                  <a:solidFill>
                    <a:schemeClr val="bg1"/>
                  </a:solidFill>
                  <a:ea typeface="ＭＳ Ｐゴシック" charset="-128"/>
                </a:rPr>
                <a:t>Len  </a:t>
              </a:r>
            </a:p>
          </p:txBody>
        </p:sp>
        <p:sp>
          <p:nvSpPr>
            <p:cNvPr id="32786" name="Rectangle 7"/>
            <p:cNvSpPr>
              <a:spLocks/>
            </p:cNvSpPr>
            <p:nvPr/>
          </p:nvSpPr>
          <p:spPr bwMode="auto">
            <a:xfrm>
              <a:off x="604787" y="3907652"/>
              <a:ext cx="1157390" cy="5533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ctr">
              <a:spAutoFit/>
            </a:bodyPr>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algn="ctr" eaLnBrk="1" hangingPunct="1">
                <a:defRPr/>
              </a:pPr>
              <a:r>
                <a:rPr lang="en-US" altLang="en-US" sz="2025" smtClean="0">
                  <a:solidFill>
                    <a:schemeClr val="bg1"/>
                  </a:solidFill>
                  <a:ea typeface="ＭＳ Ｐゴシック" charset="-128"/>
                </a:rPr>
                <a:t>Rating</a:t>
              </a:r>
            </a:p>
          </p:txBody>
        </p:sp>
        <p:sp>
          <p:nvSpPr>
            <p:cNvPr id="32787" name="Rectangle 8"/>
            <p:cNvSpPr>
              <a:spLocks/>
            </p:cNvSpPr>
            <p:nvPr/>
          </p:nvSpPr>
          <p:spPr bwMode="auto">
            <a:xfrm>
              <a:off x="585028" y="5330658"/>
              <a:ext cx="1196911" cy="5533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ctr">
              <a:spAutoFit/>
            </a:bodyPr>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algn="ctr" eaLnBrk="1" hangingPunct="1">
                <a:defRPr/>
              </a:pPr>
              <a:r>
                <a:rPr lang="en-US" altLang="en-US" sz="2025" smtClean="0">
                  <a:solidFill>
                    <a:schemeClr val="bg1"/>
                  </a:solidFill>
                  <a:ea typeface="ＭＳ Ｐゴシック" charset="-128"/>
                </a:rPr>
                <a:t>Count</a:t>
              </a:r>
            </a:p>
          </p:txBody>
        </p:sp>
      </p:grpSp>
      <p:sp>
        <p:nvSpPr>
          <p:cNvPr id="57353" name="Rectangle 9"/>
          <p:cNvSpPr>
            <a:spLocks/>
          </p:cNvSpPr>
          <p:nvPr/>
        </p:nvSpPr>
        <p:spPr bwMode="auto">
          <a:xfrm>
            <a:off x="7192963" y="427038"/>
            <a:ext cx="1322387" cy="1763712"/>
          </a:xfrm>
          <a:prstGeom prst="rect">
            <a:avLst/>
          </a:prstGeom>
          <a:noFill/>
          <a:ln w="25400">
            <a:solidFill>
              <a:srgbClr val="FFFF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algn="ctr" eaLnBrk="1" hangingPunct="1">
              <a:defRPr/>
            </a:pPr>
            <a:r>
              <a:rPr lang="en-US" altLang="en-US" sz="2025" dirty="0" smtClean="0">
                <a:solidFill>
                  <a:schemeClr val="bg1"/>
                </a:solidFill>
              </a:rPr>
              <a:t>Track</a:t>
            </a:r>
          </a:p>
          <a:p>
            <a:pPr algn="ctr" eaLnBrk="1" hangingPunct="1">
              <a:defRPr/>
            </a:pPr>
            <a:endParaRPr lang="en-US" altLang="en-US" sz="2025" dirty="0" smtClean="0">
              <a:solidFill>
                <a:schemeClr val="bg1"/>
              </a:solidFill>
            </a:endParaRPr>
          </a:p>
          <a:p>
            <a:pPr algn="ctr" eaLnBrk="1" hangingPunct="1">
              <a:defRPr/>
            </a:pPr>
            <a:r>
              <a:rPr lang="en-US" altLang="en-US" sz="2025" dirty="0" smtClean="0">
                <a:solidFill>
                  <a:schemeClr val="bg1"/>
                </a:solidFill>
              </a:rPr>
              <a:t>Rating</a:t>
            </a:r>
          </a:p>
          <a:p>
            <a:pPr algn="ctr" eaLnBrk="1" hangingPunct="1">
              <a:defRPr/>
            </a:pPr>
            <a:r>
              <a:rPr lang="en-US" altLang="en-US" sz="2025" dirty="0" smtClean="0">
                <a:solidFill>
                  <a:schemeClr val="bg1"/>
                </a:solidFill>
              </a:rPr>
              <a:t>Len</a:t>
            </a:r>
          </a:p>
          <a:p>
            <a:pPr algn="ctr" eaLnBrk="1" hangingPunct="1">
              <a:defRPr/>
            </a:pPr>
            <a:r>
              <a:rPr lang="en-US" altLang="en-US" sz="2025" dirty="0" smtClean="0">
                <a:solidFill>
                  <a:schemeClr val="bg1"/>
                </a:solidFill>
              </a:rPr>
              <a:t>Count</a:t>
            </a:r>
          </a:p>
        </p:txBody>
      </p:sp>
      <p:sp>
        <p:nvSpPr>
          <p:cNvPr id="57354" name="Rectangle 10"/>
          <p:cNvSpPr>
            <a:spLocks/>
          </p:cNvSpPr>
          <p:nvPr/>
        </p:nvSpPr>
        <p:spPr bwMode="auto">
          <a:xfrm>
            <a:off x="4049713" y="1557338"/>
            <a:ext cx="1322387" cy="793750"/>
          </a:xfrm>
          <a:prstGeom prst="rect">
            <a:avLst/>
          </a:prstGeom>
          <a:noFill/>
          <a:ln w="25400">
            <a:solidFill>
              <a:srgbClr val="FFFF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algn="ctr" eaLnBrk="1" hangingPunct="1">
              <a:defRPr/>
            </a:pPr>
            <a:r>
              <a:rPr lang="en-US" altLang="en-US" sz="2025" smtClean="0">
                <a:solidFill>
                  <a:schemeClr val="bg1"/>
                </a:solidFill>
              </a:rPr>
              <a:t>Album</a:t>
            </a:r>
          </a:p>
        </p:txBody>
      </p:sp>
      <p:sp>
        <p:nvSpPr>
          <p:cNvPr id="57355" name="Line 11"/>
          <p:cNvSpPr>
            <a:spLocks noChangeShapeType="1"/>
          </p:cNvSpPr>
          <p:nvPr/>
        </p:nvSpPr>
        <p:spPr bwMode="auto">
          <a:xfrm rot="10800000" flipH="1">
            <a:off x="5510213" y="1235075"/>
            <a:ext cx="1520825" cy="641350"/>
          </a:xfrm>
          <a:prstGeom prst="line">
            <a:avLst/>
          </a:prstGeom>
          <a:noFill/>
          <a:ln w="88900">
            <a:solidFill>
              <a:srgbClr val="FFFF00"/>
            </a:solidFill>
            <a:miter lim="800000"/>
            <a:headEnd type="stealth" w="med" len="med"/>
            <a:tailEnd/>
          </a:ln>
          <a:extLst>
            <a:ext uri="{909E8E84-426E-40DD-AFC4-6F175D3DCCD1}">
              <a14:hiddenFill xmlns:a14="http://schemas.microsoft.com/office/drawing/2010/main">
                <a:noFill/>
              </a14:hiddenFill>
            </a:ext>
          </a:extLst>
        </p:spPr>
        <p:txBody>
          <a:bodyPr lIns="0" tIns="0" rIns="0" bIns="0"/>
          <a:lstStyle/>
          <a:p>
            <a:pPr algn="ctr" eaLnBrk="1" hangingPunct="1">
              <a:defRPr/>
            </a:pPr>
            <a:endParaRPr lang="en-US" sz="1139">
              <a:solidFill>
                <a:schemeClr val="bg1"/>
              </a:solidFill>
            </a:endParaRPr>
          </a:p>
        </p:txBody>
      </p:sp>
      <p:sp>
        <p:nvSpPr>
          <p:cNvPr id="57356" name="Rectangle 12"/>
          <p:cNvSpPr>
            <a:spLocks/>
          </p:cNvSpPr>
          <p:nvPr/>
        </p:nvSpPr>
        <p:spPr bwMode="auto">
          <a:xfrm>
            <a:off x="5862638" y="1890713"/>
            <a:ext cx="1108075" cy="31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ctr">
            <a:spAutoFit/>
          </a:bodyPr>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algn="ctr" eaLnBrk="1" hangingPunct="1">
              <a:defRPr/>
            </a:pPr>
            <a:r>
              <a:rPr lang="en-US" altLang="en-US" sz="2025" smtClean="0">
                <a:solidFill>
                  <a:schemeClr val="bg1"/>
                </a:solidFill>
                <a:ea typeface="ＭＳ Ｐゴシック" charset="-128"/>
              </a:rPr>
              <a:t>belongs-to</a:t>
            </a:r>
          </a:p>
        </p:txBody>
      </p:sp>
      <p:sp>
        <p:nvSpPr>
          <p:cNvPr id="57357" name="Rectangle 13"/>
          <p:cNvSpPr>
            <a:spLocks/>
          </p:cNvSpPr>
          <p:nvPr/>
        </p:nvSpPr>
        <p:spPr bwMode="auto">
          <a:xfrm>
            <a:off x="1871663" y="542925"/>
            <a:ext cx="1320800" cy="792163"/>
          </a:xfrm>
          <a:prstGeom prst="rect">
            <a:avLst/>
          </a:prstGeom>
          <a:noFill/>
          <a:ln w="25400">
            <a:solidFill>
              <a:srgbClr val="FFFF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algn="ctr" eaLnBrk="1" hangingPunct="1">
              <a:defRPr/>
            </a:pPr>
            <a:r>
              <a:rPr lang="en-US" altLang="en-US" sz="2025" dirty="0" smtClean="0">
                <a:solidFill>
                  <a:schemeClr val="bg1"/>
                </a:solidFill>
              </a:rPr>
              <a:t>Artist</a:t>
            </a:r>
          </a:p>
        </p:txBody>
      </p:sp>
      <p:sp>
        <p:nvSpPr>
          <p:cNvPr id="57358" name="Line 14"/>
          <p:cNvSpPr>
            <a:spLocks noChangeShapeType="1"/>
          </p:cNvSpPr>
          <p:nvPr/>
        </p:nvSpPr>
        <p:spPr bwMode="auto">
          <a:xfrm>
            <a:off x="2890838" y="1446213"/>
            <a:ext cx="1050925" cy="493712"/>
          </a:xfrm>
          <a:prstGeom prst="line">
            <a:avLst/>
          </a:prstGeom>
          <a:noFill/>
          <a:ln w="88900">
            <a:solidFill>
              <a:srgbClr val="FFFF00"/>
            </a:solidFill>
            <a:miter lim="800000"/>
            <a:headEnd type="stealth" w="med" len="med"/>
            <a:tailEnd/>
          </a:ln>
          <a:extLst>
            <a:ext uri="{909E8E84-426E-40DD-AFC4-6F175D3DCCD1}">
              <a14:hiddenFill xmlns:a14="http://schemas.microsoft.com/office/drawing/2010/main">
                <a:noFill/>
              </a14:hiddenFill>
            </a:ext>
          </a:extLst>
        </p:spPr>
        <p:txBody>
          <a:bodyPr lIns="0" tIns="0" rIns="0" bIns="0"/>
          <a:lstStyle/>
          <a:p>
            <a:pPr algn="ctr" eaLnBrk="1" hangingPunct="1">
              <a:defRPr/>
            </a:pPr>
            <a:endParaRPr lang="en-US" sz="1139">
              <a:solidFill>
                <a:schemeClr val="bg1"/>
              </a:solidFill>
            </a:endParaRPr>
          </a:p>
        </p:txBody>
      </p:sp>
      <p:sp>
        <p:nvSpPr>
          <p:cNvPr id="57359" name="Rectangle 15"/>
          <p:cNvSpPr>
            <a:spLocks/>
          </p:cNvSpPr>
          <p:nvPr/>
        </p:nvSpPr>
        <p:spPr bwMode="auto">
          <a:xfrm>
            <a:off x="3598863" y="998538"/>
            <a:ext cx="1108075" cy="31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ctr">
            <a:spAutoFit/>
          </a:bodyPr>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algn="ctr" eaLnBrk="1" hangingPunct="1">
              <a:defRPr/>
            </a:pPr>
            <a:r>
              <a:rPr lang="en-US" altLang="en-US" sz="2025" smtClean="0">
                <a:solidFill>
                  <a:schemeClr val="bg1"/>
                </a:solidFill>
                <a:ea typeface="ＭＳ Ｐゴシック" charset="-128"/>
              </a:rPr>
              <a:t>belongs-to</a:t>
            </a:r>
          </a:p>
        </p:txBody>
      </p:sp>
      <p:sp>
        <p:nvSpPr>
          <p:cNvPr id="57360" name="Rectangle 16"/>
          <p:cNvSpPr>
            <a:spLocks/>
          </p:cNvSpPr>
          <p:nvPr/>
        </p:nvSpPr>
        <p:spPr bwMode="auto">
          <a:xfrm>
            <a:off x="5414963" y="2757488"/>
            <a:ext cx="1320800" cy="793750"/>
          </a:xfrm>
          <a:prstGeom prst="rect">
            <a:avLst/>
          </a:prstGeom>
          <a:noFill/>
          <a:ln w="25400">
            <a:solidFill>
              <a:srgbClr val="FFFF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algn="ctr" eaLnBrk="1" hangingPunct="1">
              <a:defRPr/>
            </a:pPr>
            <a:r>
              <a:rPr lang="en-US" altLang="en-US" sz="2025" smtClean="0">
                <a:solidFill>
                  <a:schemeClr val="bg1"/>
                </a:solidFill>
              </a:rPr>
              <a:t>Genre</a:t>
            </a:r>
          </a:p>
        </p:txBody>
      </p:sp>
      <p:sp>
        <p:nvSpPr>
          <p:cNvPr id="57361" name="Line 17"/>
          <p:cNvSpPr>
            <a:spLocks noChangeShapeType="1"/>
          </p:cNvSpPr>
          <p:nvPr/>
        </p:nvSpPr>
        <p:spPr bwMode="auto">
          <a:xfrm rot="10800000" flipH="1">
            <a:off x="6910388" y="2212975"/>
            <a:ext cx="692150" cy="839788"/>
          </a:xfrm>
          <a:prstGeom prst="line">
            <a:avLst/>
          </a:prstGeom>
          <a:noFill/>
          <a:ln w="88900">
            <a:solidFill>
              <a:srgbClr val="FFFF00"/>
            </a:solidFill>
            <a:miter lim="800000"/>
            <a:headEnd type="stealth" w="med" len="med"/>
            <a:tailEnd/>
          </a:ln>
          <a:extLst>
            <a:ext uri="{909E8E84-426E-40DD-AFC4-6F175D3DCCD1}">
              <a14:hiddenFill xmlns:a14="http://schemas.microsoft.com/office/drawing/2010/main">
                <a:noFill/>
              </a14:hiddenFill>
            </a:ext>
          </a:extLst>
        </p:spPr>
        <p:txBody>
          <a:bodyPr lIns="0" tIns="0" rIns="0" bIns="0"/>
          <a:lstStyle/>
          <a:p>
            <a:pPr algn="ctr" eaLnBrk="1" hangingPunct="1">
              <a:defRPr/>
            </a:pPr>
            <a:endParaRPr lang="en-US" sz="1139">
              <a:solidFill>
                <a:schemeClr val="bg1"/>
              </a:solidFill>
            </a:endParaRPr>
          </a:p>
        </p:txBody>
      </p:sp>
      <p:sp>
        <p:nvSpPr>
          <p:cNvPr id="57362" name="Rectangle 18"/>
          <p:cNvSpPr>
            <a:spLocks/>
          </p:cNvSpPr>
          <p:nvPr/>
        </p:nvSpPr>
        <p:spPr bwMode="auto">
          <a:xfrm>
            <a:off x="7299325" y="2705100"/>
            <a:ext cx="1106488" cy="31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ctr">
            <a:spAutoFit/>
          </a:bodyPr>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algn="ctr" eaLnBrk="1" hangingPunct="1">
              <a:defRPr/>
            </a:pPr>
            <a:r>
              <a:rPr lang="en-US" altLang="en-US" sz="2025" smtClean="0">
                <a:solidFill>
                  <a:schemeClr val="bg1"/>
                </a:solidFill>
                <a:ea typeface="ＭＳ Ｐゴシック" charset="-128"/>
              </a:rPr>
              <a:t>belongs-to</a:t>
            </a:r>
          </a:p>
        </p:txBody>
      </p:sp>
      <p:pic>
        <p:nvPicPr>
          <p:cNvPr id="20496"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3708400"/>
            <a:ext cx="6415088" cy="1073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extLst>
      <p:ext uri="{BB962C8B-B14F-4D97-AF65-F5344CB8AC3E}">
        <p14:creationId xmlns:p14="http://schemas.microsoft.com/office/powerpoint/2010/main" val="6830726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57353"/>
                                        </p:tgtEl>
                                        <p:attrNameLst>
                                          <p:attrName>style.visibility</p:attrName>
                                        </p:attrNameLst>
                                      </p:cBhvr>
                                      <p:to>
                                        <p:strVal val="visible"/>
                                      </p:to>
                                    </p:set>
                                  </p:childTnLst>
                                </p:cTn>
                              </p:par>
                              <p:par>
                                <p:cTn id="7" presetID="1" presetClass="exit" presetSubtype="0" fill="hold" grpId="0" nodeType="withEffect">
                                  <p:stCondLst>
                                    <p:cond delay="0"/>
                                  </p:stCondLst>
                                  <p:childTnLst>
                                    <p:set>
                                      <p:cBhvr>
                                        <p:cTn id="8" dur="1" fill="hold">
                                          <p:stCondLst>
                                            <p:cond delay="0"/>
                                          </p:stCondLst>
                                        </p:cTn>
                                        <p:tgtEl>
                                          <p:spTgt spid="57346"/>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0"/>
                                          </p:stCondLst>
                                        </p:cTn>
                                        <p:tgtEl>
                                          <p:spTgt spid="3"/>
                                        </p:tgtEl>
                                        <p:attrNameLst>
                                          <p:attrName>style.visibility</p:attrName>
                                        </p:attrNameLst>
                                      </p:cBhvr>
                                      <p:to>
                                        <p:strVal val="hidden"/>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57354"/>
                                        </p:tgtEl>
                                        <p:attrNameLst>
                                          <p:attrName>style.visibility</p:attrName>
                                        </p:attrNameLst>
                                      </p:cBhvr>
                                      <p:to>
                                        <p:strVal val="visible"/>
                                      </p:to>
                                    </p:set>
                                  </p:childTnLst>
                                </p:cTn>
                              </p:par>
                              <p:par>
                                <p:cTn id="15" presetID="1" presetClass="exit" presetSubtype="0" fill="hold" grpId="0" nodeType="withEffect">
                                  <p:stCondLst>
                                    <p:cond delay="0"/>
                                  </p:stCondLst>
                                  <p:childTnLst>
                                    <p:set>
                                      <p:cBhvr>
                                        <p:cTn id="16" dur="1" fill="hold">
                                          <p:stCondLst>
                                            <p:cond delay="0"/>
                                          </p:stCondLst>
                                        </p:cTn>
                                        <p:tgtEl>
                                          <p:spTgt spid="57348"/>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499"/>
                                          </p:stCondLst>
                                        </p:cTn>
                                        <p:tgtEl>
                                          <p:spTgt spid="5735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499"/>
                                          </p:stCondLst>
                                        </p:cTn>
                                        <p:tgtEl>
                                          <p:spTgt spid="57356"/>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499"/>
                                          </p:stCondLst>
                                        </p:cTn>
                                        <p:tgtEl>
                                          <p:spTgt spid="57357"/>
                                        </p:tgtEl>
                                        <p:attrNameLst>
                                          <p:attrName>style.visibility</p:attrName>
                                        </p:attrNameLst>
                                      </p:cBhvr>
                                      <p:to>
                                        <p:strVal val="visible"/>
                                      </p:to>
                                    </p:set>
                                  </p:childTnLst>
                                </p:cTn>
                              </p:par>
                              <p:par>
                                <p:cTn id="25" presetID="1" presetClass="exit" presetSubtype="0" fill="hold" grpId="0" nodeType="withEffect">
                                  <p:stCondLst>
                                    <p:cond delay="0"/>
                                  </p:stCondLst>
                                  <p:childTnLst>
                                    <p:set>
                                      <p:cBhvr>
                                        <p:cTn id="26" dur="1" fill="hold">
                                          <p:stCondLst>
                                            <p:cond delay="0"/>
                                          </p:stCondLst>
                                        </p:cTn>
                                        <p:tgtEl>
                                          <p:spTgt spid="57349"/>
                                        </p:tgtEl>
                                        <p:attrNameLst>
                                          <p:attrName>style.visibility</p:attrName>
                                        </p:attrNameLst>
                                      </p:cBhvr>
                                      <p:to>
                                        <p:strVal val="hidden"/>
                                      </p:to>
                                    </p:set>
                                  </p:childTnLst>
                                </p:cTn>
                              </p:par>
                              <p:par>
                                <p:cTn id="27" presetID="1" presetClass="entr" presetSubtype="0" fill="hold" nodeType="withEffect">
                                  <p:stCondLst>
                                    <p:cond delay="0"/>
                                  </p:stCondLst>
                                  <p:childTnLst>
                                    <p:set>
                                      <p:cBhvr>
                                        <p:cTn id="28" dur="1" fill="hold">
                                          <p:stCondLst>
                                            <p:cond delay="499"/>
                                          </p:stCondLst>
                                        </p:cTn>
                                        <p:tgtEl>
                                          <p:spTgt spid="5735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499"/>
                                          </p:stCondLst>
                                        </p:cTn>
                                        <p:tgtEl>
                                          <p:spTgt spid="57359"/>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57360"/>
                                        </p:tgtEl>
                                        <p:attrNameLst>
                                          <p:attrName>style.visibility</p:attrName>
                                        </p:attrNameLst>
                                      </p:cBhvr>
                                      <p:to>
                                        <p:strVal val="visible"/>
                                      </p:to>
                                    </p:set>
                                  </p:childTnLst>
                                </p:cTn>
                              </p:par>
                              <p:par>
                                <p:cTn id="35" presetID="1" presetClass="exit" presetSubtype="0" fill="hold" grpId="0" nodeType="withEffect">
                                  <p:stCondLst>
                                    <p:cond delay="0"/>
                                  </p:stCondLst>
                                  <p:childTnLst>
                                    <p:set>
                                      <p:cBhvr>
                                        <p:cTn id="36" dur="1" fill="hold">
                                          <p:stCondLst>
                                            <p:cond delay="0"/>
                                          </p:stCondLst>
                                        </p:cTn>
                                        <p:tgtEl>
                                          <p:spTgt spid="57350"/>
                                        </p:tgtEl>
                                        <p:attrNameLst>
                                          <p:attrName>style.visibility</p:attrName>
                                        </p:attrNameLst>
                                      </p:cBhvr>
                                      <p:to>
                                        <p:strVal val="hidden"/>
                                      </p:to>
                                    </p:set>
                                  </p:childTnLst>
                                </p:cTn>
                              </p:par>
                              <p:par>
                                <p:cTn id="37" presetID="1" presetClass="entr" presetSubtype="0" fill="hold" nodeType="withEffect">
                                  <p:stCondLst>
                                    <p:cond delay="0"/>
                                  </p:stCondLst>
                                  <p:childTnLst>
                                    <p:set>
                                      <p:cBhvr>
                                        <p:cTn id="38" dur="1" fill="hold">
                                          <p:stCondLst>
                                            <p:cond delay="499"/>
                                          </p:stCondLst>
                                        </p:cTn>
                                        <p:tgtEl>
                                          <p:spTgt spid="5736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499"/>
                                          </p:stCondLst>
                                        </p:cTn>
                                        <p:tgtEl>
                                          <p:spTgt spid="573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346" grpId="0"/>
      <p:bldP spid="57348" grpId="0"/>
      <p:bldP spid="57349" grpId="0"/>
      <p:bldP spid="57350" grpId="0"/>
      <p:bldP spid="57353" grpId="0" animBg="1"/>
      <p:bldP spid="57354" grpId="0" animBg="1"/>
      <p:bldP spid="57356" grpId="0" autoUpdateAnimBg="0"/>
      <p:bldP spid="57357" grpId="0" animBg="1"/>
      <p:bldP spid="57359" grpId="0" autoUpdateAnimBg="0"/>
      <p:bldP spid="57360" grpId="0" animBg="1"/>
      <p:bldP spid="57362" grpId="0" autoUpdateAnimBg="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25" name="Rectangle 9"/>
          <p:cNvSpPr>
            <a:spLocks/>
          </p:cNvSpPr>
          <p:nvPr/>
        </p:nvSpPr>
        <p:spPr bwMode="auto">
          <a:xfrm>
            <a:off x="7192963" y="427038"/>
            <a:ext cx="1322387" cy="1763712"/>
          </a:xfrm>
          <a:prstGeom prst="rect">
            <a:avLst/>
          </a:prstGeom>
          <a:noFill/>
          <a:ln w="25400">
            <a:solidFill>
              <a:srgbClr val="FFFF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algn="ctr" eaLnBrk="1" hangingPunct="1">
              <a:defRPr/>
            </a:pPr>
            <a:r>
              <a:rPr lang="en-US" altLang="en-US" sz="2025" dirty="0">
                <a:solidFill>
                  <a:schemeClr val="bg1"/>
                </a:solidFill>
              </a:rPr>
              <a:t>Track</a:t>
            </a:r>
          </a:p>
          <a:p>
            <a:pPr algn="ctr" eaLnBrk="1" hangingPunct="1">
              <a:defRPr/>
            </a:pPr>
            <a:endParaRPr lang="en-US" altLang="en-US" sz="2025" dirty="0">
              <a:solidFill>
                <a:schemeClr val="bg1"/>
              </a:solidFill>
            </a:endParaRPr>
          </a:p>
          <a:p>
            <a:pPr algn="ctr" eaLnBrk="1" hangingPunct="1">
              <a:defRPr/>
            </a:pPr>
            <a:r>
              <a:rPr lang="en-US" altLang="en-US" sz="2025" dirty="0">
                <a:solidFill>
                  <a:schemeClr val="bg1"/>
                </a:solidFill>
              </a:rPr>
              <a:t>Rating</a:t>
            </a:r>
          </a:p>
          <a:p>
            <a:pPr algn="ctr" eaLnBrk="1" hangingPunct="1">
              <a:defRPr/>
            </a:pPr>
            <a:r>
              <a:rPr lang="en-US" altLang="en-US" sz="2025" dirty="0">
                <a:solidFill>
                  <a:schemeClr val="bg1"/>
                </a:solidFill>
              </a:rPr>
              <a:t>Len</a:t>
            </a:r>
          </a:p>
          <a:p>
            <a:pPr algn="ctr" eaLnBrk="1" hangingPunct="1">
              <a:defRPr/>
            </a:pPr>
            <a:r>
              <a:rPr lang="en-US" altLang="en-US" sz="2025" dirty="0">
                <a:solidFill>
                  <a:schemeClr val="bg1"/>
                </a:solidFill>
              </a:rPr>
              <a:t>Count</a:t>
            </a:r>
          </a:p>
        </p:txBody>
      </p:sp>
      <p:sp>
        <p:nvSpPr>
          <p:cNvPr id="34826" name="Rectangle 10"/>
          <p:cNvSpPr>
            <a:spLocks/>
          </p:cNvSpPr>
          <p:nvPr/>
        </p:nvSpPr>
        <p:spPr bwMode="auto">
          <a:xfrm>
            <a:off x="4049713" y="1557338"/>
            <a:ext cx="1322387" cy="793750"/>
          </a:xfrm>
          <a:prstGeom prst="rect">
            <a:avLst/>
          </a:prstGeom>
          <a:noFill/>
          <a:ln w="25400">
            <a:solidFill>
              <a:srgbClr val="FFFF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algn="ctr" eaLnBrk="1" hangingPunct="1">
              <a:defRPr/>
            </a:pPr>
            <a:r>
              <a:rPr lang="en-US" altLang="en-US" sz="2025" dirty="0" smtClean="0">
                <a:solidFill>
                  <a:schemeClr val="bg1"/>
                </a:solidFill>
              </a:rPr>
              <a:t>Album</a:t>
            </a:r>
          </a:p>
        </p:txBody>
      </p:sp>
      <p:sp>
        <p:nvSpPr>
          <p:cNvPr id="34827" name="Line 11"/>
          <p:cNvSpPr>
            <a:spLocks noChangeShapeType="1"/>
          </p:cNvSpPr>
          <p:nvPr/>
        </p:nvSpPr>
        <p:spPr bwMode="auto">
          <a:xfrm rot="10800000" flipH="1">
            <a:off x="5510213" y="1235075"/>
            <a:ext cx="1520825" cy="641350"/>
          </a:xfrm>
          <a:prstGeom prst="line">
            <a:avLst/>
          </a:prstGeom>
          <a:noFill/>
          <a:ln w="88900">
            <a:solidFill>
              <a:srgbClr val="FFFF00"/>
            </a:solidFill>
            <a:miter lim="800000"/>
            <a:headEnd type="stealth" w="med" len="med"/>
            <a:tailEnd/>
          </a:ln>
          <a:extLst>
            <a:ext uri="{909E8E84-426E-40DD-AFC4-6F175D3DCCD1}">
              <a14:hiddenFill xmlns:a14="http://schemas.microsoft.com/office/drawing/2010/main">
                <a:noFill/>
              </a14:hiddenFill>
            </a:ext>
          </a:extLst>
        </p:spPr>
        <p:txBody>
          <a:bodyPr lIns="0" tIns="0" rIns="0" bIns="0"/>
          <a:lstStyle/>
          <a:p>
            <a:pPr algn="ctr" eaLnBrk="1" hangingPunct="1">
              <a:defRPr/>
            </a:pPr>
            <a:endParaRPr lang="en-US" sz="1139">
              <a:solidFill>
                <a:schemeClr val="bg1"/>
              </a:solidFill>
            </a:endParaRPr>
          </a:p>
        </p:txBody>
      </p:sp>
      <p:sp>
        <p:nvSpPr>
          <p:cNvPr id="34828" name="Rectangle 12"/>
          <p:cNvSpPr>
            <a:spLocks/>
          </p:cNvSpPr>
          <p:nvPr/>
        </p:nvSpPr>
        <p:spPr bwMode="auto">
          <a:xfrm>
            <a:off x="5862638" y="1890713"/>
            <a:ext cx="1108075" cy="31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ctr">
            <a:spAutoFit/>
          </a:bodyPr>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algn="ctr" eaLnBrk="1" hangingPunct="1">
              <a:defRPr/>
            </a:pPr>
            <a:r>
              <a:rPr lang="en-US" altLang="en-US" sz="2025" smtClean="0">
                <a:solidFill>
                  <a:schemeClr val="bg1"/>
                </a:solidFill>
                <a:ea typeface="ＭＳ Ｐゴシック" charset="-128"/>
              </a:rPr>
              <a:t>belongs-to</a:t>
            </a:r>
          </a:p>
        </p:txBody>
      </p:sp>
      <p:sp>
        <p:nvSpPr>
          <p:cNvPr id="34829" name="Rectangle 13"/>
          <p:cNvSpPr>
            <a:spLocks/>
          </p:cNvSpPr>
          <p:nvPr/>
        </p:nvSpPr>
        <p:spPr bwMode="auto">
          <a:xfrm>
            <a:off x="1871663" y="542925"/>
            <a:ext cx="1320800" cy="792163"/>
          </a:xfrm>
          <a:prstGeom prst="rect">
            <a:avLst/>
          </a:prstGeom>
          <a:noFill/>
          <a:ln w="25400">
            <a:solidFill>
              <a:srgbClr val="FFFF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algn="ctr" eaLnBrk="1" hangingPunct="1">
              <a:defRPr/>
            </a:pPr>
            <a:r>
              <a:rPr lang="en-US" altLang="en-US" sz="2025" dirty="0" smtClean="0">
                <a:solidFill>
                  <a:schemeClr val="bg1"/>
                </a:solidFill>
              </a:rPr>
              <a:t>Artist</a:t>
            </a:r>
          </a:p>
        </p:txBody>
      </p:sp>
      <p:sp>
        <p:nvSpPr>
          <p:cNvPr id="34830" name="Line 14"/>
          <p:cNvSpPr>
            <a:spLocks noChangeShapeType="1"/>
          </p:cNvSpPr>
          <p:nvPr/>
        </p:nvSpPr>
        <p:spPr bwMode="auto">
          <a:xfrm>
            <a:off x="2890838" y="1446213"/>
            <a:ext cx="1050925" cy="493712"/>
          </a:xfrm>
          <a:prstGeom prst="line">
            <a:avLst/>
          </a:prstGeom>
          <a:noFill/>
          <a:ln w="88900">
            <a:solidFill>
              <a:srgbClr val="FFFF00"/>
            </a:solidFill>
            <a:miter lim="800000"/>
            <a:headEnd type="stealth" w="med" len="med"/>
            <a:tailEnd/>
          </a:ln>
          <a:extLst>
            <a:ext uri="{909E8E84-426E-40DD-AFC4-6F175D3DCCD1}">
              <a14:hiddenFill xmlns:a14="http://schemas.microsoft.com/office/drawing/2010/main">
                <a:noFill/>
              </a14:hiddenFill>
            </a:ext>
          </a:extLst>
        </p:spPr>
        <p:txBody>
          <a:bodyPr lIns="0" tIns="0" rIns="0" bIns="0"/>
          <a:lstStyle/>
          <a:p>
            <a:pPr algn="ctr" eaLnBrk="1" hangingPunct="1">
              <a:defRPr/>
            </a:pPr>
            <a:endParaRPr lang="en-US" sz="1139">
              <a:solidFill>
                <a:schemeClr val="bg1"/>
              </a:solidFill>
            </a:endParaRPr>
          </a:p>
        </p:txBody>
      </p:sp>
      <p:sp>
        <p:nvSpPr>
          <p:cNvPr id="34831" name="Rectangle 15"/>
          <p:cNvSpPr>
            <a:spLocks/>
          </p:cNvSpPr>
          <p:nvPr/>
        </p:nvSpPr>
        <p:spPr bwMode="auto">
          <a:xfrm>
            <a:off x="3598863" y="998538"/>
            <a:ext cx="1108075" cy="31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ctr">
            <a:spAutoFit/>
          </a:bodyPr>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algn="ctr" eaLnBrk="1" hangingPunct="1">
              <a:defRPr/>
            </a:pPr>
            <a:r>
              <a:rPr lang="en-US" altLang="en-US" sz="2025" smtClean="0">
                <a:solidFill>
                  <a:schemeClr val="bg1"/>
                </a:solidFill>
                <a:ea typeface="ＭＳ Ｐゴシック" charset="-128"/>
              </a:rPr>
              <a:t>belongs-to</a:t>
            </a:r>
          </a:p>
        </p:txBody>
      </p:sp>
      <p:sp>
        <p:nvSpPr>
          <p:cNvPr id="34832" name="Rectangle 16"/>
          <p:cNvSpPr>
            <a:spLocks/>
          </p:cNvSpPr>
          <p:nvPr/>
        </p:nvSpPr>
        <p:spPr bwMode="auto">
          <a:xfrm>
            <a:off x="5414963" y="2757488"/>
            <a:ext cx="1320800" cy="793750"/>
          </a:xfrm>
          <a:prstGeom prst="rect">
            <a:avLst/>
          </a:prstGeom>
          <a:noFill/>
          <a:ln w="25400">
            <a:solidFill>
              <a:srgbClr val="FFFF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algn="ctr" eaLnBrk="1" hangingPunct="1">
              <a:defRPr/>
            </a:pPr>
            <a:r>
              <a:rPr lang="en-US" altLang="en-US" sz="2025" dirty="0" smtClean="0">
                <a:solidFill>
                  <a:schemeClr val="bg1"/>
                </a:solidFill>
              </a:rPr>
              <a:t>Genre</a:t>
            </a:r>
          </a:p>
        </p:txBody>
      </p:sp>
      <p:sp>
        <p:nvSpPr>
          <p:cNvPr id="34833" name="Line 17"/>
          <p:cNvSpPr>
            <a:spLocks noChangeShapeType="1"/>
          </p:cNvSpPr>
          <p:nvPr/>
        </p:nvSpPr>
        <p:spPr bwMode="auto">
          <a:xfrm rot="10800000" flipH="1">
            <a:off x="6910388" y="2212975"/>
            <a:ext cx="692150" cy="839788"/>
          </a:xfrm>
          <a:prstGeom prst="line">
            <a:avLst/>
          </a:prstGeom>
          <a:noFill/>
          <a:ln w="88900">
            <a:solidFill>
              <a:srgbClr val="FFFF00"/>
            </a:solidFill>
            <a:miter lim="800000"/>
            <a:headEnd type="stealth" w="med" len="med"/>
            <a:tailEnd/>
          </a:ln>
          <a:extLst>
            <a:ext uri="{909E8E84-426E-40DD-AFC4-6F175D3DCCD1}">
              <a14:hiddenFill xmlns:a14="http://schemas.microsoft.com/office/drawing/2010/main">
                <a:noFill/>
              </a14:hiddenFill>
            </a:ext>
          </a:extLst>
        </p:spPr>
        <p:txBody>
          <a:bodyPr lIns="0" tIns="0" rIns="0" bIns="0"/>
          <a:lstStyle/>
          <a:p>
            <a:pPr algn="ctr" eaLnBrk="1" hangingPunct="1">
              <a:defRPr/>
            </a:pPr>
            <a:endParaRPr lang="en-US" sz="1139">
              <a:solidFill>
                <a:schemeClr val="bg1"/>
              </a:solidFill>
            </a:endParaRPr>
          </a:p>
        </p:txBody>
      </p:sp>
      <p:sp>
        <p:nvSpPr>
          <p:cNvPr id="34834" name="Rectangle 18"/>
          <p:cNvSpPr>
            <a:spLocks/>
          </p:cNvSpPr>
          <p:nvPr/>
        </p:nvSpPr>
        <p:spPr bwMode="auto">
          <a:xfrm>
            <a:off x="7299325" y="2705100"/>
            <a:ext cx="1106488" cy="31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ctr">
            <a:spAutoFit/>
          </a:bodyPr>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algn="ctr" eaLnBrk="1" hangingPunct="1">
              <a:defRPr/>
            </a:pPr>
            <a:r>
              <a:rPr lang="en-US" altLang="en-US" sz="2025" smtClean="0">
                <a:solidFill>
                  <a:schemeClr val="bg1"/>
                </a:solidFill>
                <a:ea typeface="ＭＳ Ｐゴシック" charset="-128"/>
              </a:rPr>
              <a:t>belongs-to</a:t>
            </a:r>
          </a:p>
        </p:txBody>
      </p:sp>
      <p:pic>
        <p:nvPicPr>
          <p:cNvPr id="20" name="Picture 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3708400"/>
            <a:ext cx="6415088" cy="1073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extLst>
      <p:ext uri="{BB962C8B-B14F-4D97-AF65-F5344CB8AC3E}">
        <p14:creationId xmlns:p14="http://schemas.microsoft.com/office/powerpoint/2010/main" val="20842850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Shape 221"/>
          <p:cNvSpPr txBox="1">
            <a:spLocks noGrp="1"/>
          </p:cNvSpPr>
          <p:nvPr>
            <p:ph type="title"/>
          </p:nvPr>
        </p:nvSpPr>
        <p:spPr>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4300" u="none" strike="noStrike" cap="none" dirty="0">
                <a:solidFill>
                  <a:srgbClr val="FFD966"/>
                </a:solidFill>
                <a:latin typeface="Arial" charset="0"/>
                <a:ea typeface="Arial" charset="0"/>
                <a:cs typeface="Arial" charset="0"/>
                <a:sym typeface="Cabin"/>
              </a:rPr>
              <a:t>Relational Databases</a:t>
            </a:r>
          </a:p>
        </p:txBody>
      </p:sp>
      <p:sp>
        <p:nvSpPr>
          <p:cNvPr id="222" name="Shape 222"/>
          <p:cNvSpPr txBox="1"/>
          <p:nvPr/>
        </p:nvSpPr>
        <p:spPr>
          <a:xfrm>
            <a:off x="1780311" y="4121999"/>
            <a:ext cx="5783906" cy="349986"/>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000" u="sng" strike="noStrike" cap="none" dirty="0">
                <a:solidFill>
                  <a:srgbClr val="FFFF00"/>
                </a:solidFill>
                <a:latin typeface="Arial" charset="0"/>
                <a:ea typeface="Arial" charset="0"/>
                <a:cs typeface="Arial" charset="0"/>
                <a:sym typeface="Cabin"/>
                <a:hlinkClick r:id="rId3"/>
              </a:rPr>
              <a:t>http://en.wikipedia.org/wiki/Relational_database</a:t>
            </a:r>
          </a:p>
        </p:txBody>
      </p:sp>
      <p:sp>
        <p:nvSpPr>
          <p:cNvPr id="223" name="Shape 223"/>
          <p:cNvSpPr txBox="1"/>
          <p:nvPr/>
        </p:nvSpPr>
        <p:spPr>
          <a:xfrm>
            <a:off x="1082843" y="1496615"/>
            <a:ext cx="7178842" cy="2557461"/>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2500" u="none" strike="noStrike" cap="none" dirty="0">
                <a:solidFill>
                  <a:srgbClr val="FFFFFF"/>
                </a:solidFill>
                <a:latin typeface="Arial" charset="0"/>
                <a:ea typeface="Arial" charset="0"/>
                <a:cs typeface="Arial" charset="0"/>
                <a:sym typeface="Cabin"/>
              </a:rPr>
              <a:t>Relational databases model data by storing rows and columns in tables.  The power of the relational database lies in its ability to efficiently retrieve data from those tables and in particular where there are multiple tables and the relationships between those tables involved in the query.</a:t>
            </a: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Shape 579"/>
          <p:cNvSpPr txBox="1">
            <a:spLocks noGrp="1"/>
          </p:cNvSpPr>
          <p:nvPr>
            <p:ph type="title"/>
          </p:nvPr>
        </p:nvSpPr>
        <p:spPr>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FF00FF"/>
              </a:buClr>
              <a:buSzPct val="25000"/>
              <a:buFont typeface="Cabin"/>
              <a:buNone/>
            </a:pPr>
            <a:r>
              <a:rPr lang="en" sz="4300" u="none" strike="noStrike" cap="none" dirty="0">
                <a:solidFill>
                  <a:srgbClr val="FFD966"/>
                </a:solidFill>
                <a:latin typeface="Arial" charset="0"/>
                <a:ea typeface="Arial" charset="0"/>
                <a:cs typeface="Arial" charset="0"/>
                <a:sym typeface="Cabin"/>
              </a:rPr>
              <a:t>Representing Relationships in a Database</a:t>
            </a:r>
          </a:p>
        </p:txBody>
      </p:sp>
      <p:sp>
        <p:nvSpPr>
          <p:cNvPr id="3" name="Text Placeholder 2"/>
          <p:cNvSpPr>
            <a:spLocks noGrp="1"/>
          </p:cNvSpPr>
          <p:nvPr>
            <p:ph type="body" idx="1"/>
          </p:nvPr>
        </p:nvSpPr>
        <p:spPr/>
        <p:txBody>
          <a:bodyPr/>
          <a:lstStyle/>
          <a:p>
            <a:endParaRPr lang="en-US"/>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583"/>
        <p:cNvGrpSpPr/>
        <p:nvPr/>
      </p:nvGrpSpPr>
      <p:grpSpPr>
        <a:xfrm>
          <a:off x="0" y="0"/>
          <a:ext cx="0" cy="0"/>
          <a:chOff x="0" y="0"/>
          <a:chExt cx="0" cy="0"/>
        </a:xfrm>
      </p:grpSpPr>
      <p:sp>
        <p:nvSpPr>
          <p:cNvPr id="584" name="Shape 584"/>
          <p:cNvSpPr txBox="1">
            <a:spLocks noGrp="1"/>
          </p:cNvSpPr>
          <p:nvPr>
            <p:ph type="title"/>
          </p:nvPr>
        </p:nvSpPr>
        <p:spPr>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FF00FF"/>
              </a:buClr>
              <a:buSzPct val="25000"/>
              <a:buFont typeface="Cabin"/>
              <a:buNone/>
            </a:pPr>
            <a:r>
              <a:rPr lang="en" sz="4300" u="none" strike="noStrike" cap="none">
                <a:solidFill>
                  <a:srgbClr val="FFD966"/>
                </a:solidFill>
                <a:latin typeface="Arial" charset="0"/>
                <a:ea typeface="Arial" charset="0"/>
                <a:cs typeface="Arial" charset="0"/>
                <a:sym typeface="Cabin"/>
              </a:rPr>
              <a:t>Database Normalization (3NF)</a:t>
            </a:r>
          </a:p>
        </p:txBody>
      </p:sp>
      <p:sp>
        <p:nvSpPr>
          <p:cNvPr id="585" name="Shape 585"/>
          <p:cNvSpPr txBox="1">
            <a:spLocks noGrp="1"/>
          </p:cNvSpPr>
          <p:nvPr>
            <p:ph type="body" idx="1"/>
          </p:nvPr>
        </p:nvSpPr>
        <p:spPr>
          <a:prstGeom prst="rect">
            <a:avLst/>
          </a:prstGeom>
          <a:noFill/>
          <a:ln>
            <a:noFill/>
          </a:ln>
        </p:spPr>
        <p:txBody>
          <a:bodyPr lIns="21425" tIns="21425" rIns="21425" bIns="21425" anchor="t" anchorCtr="0">
            <a:noAutofit/>
          </a:bodyPr>
          <a:lstStyle/>
          <a:p>
            <a:pPr marL="457200" marR="0" lvl="0" indent="-355600" algn="l" rtl="0">
              <a:lnSpc>
                <a:spcPct val="100000"/>
              </a:lnSpc>
              <a:spcBef>
                <a:spcPts val="0"/>
              </a:spcBef>
              <a:spcAft>
                <a:spcPts val="0"/>
              </a:spcAft>
              <a:buClr>
                <a:schemeClr val="lt1"/>
              </a:buClr>
              <a:buSzPct val="100000"/>
              <a:buFont typeface="Cabin"/>
            </a:pPr>
            <a:r>
              <a:rPr lang="en" sz="2000" u="none" strike="noStrike" cap="none" dirty="0">
                <a:solidFill>
                  <a:schemeClr val="lt1"/>
                </a:solidFill>
                <a:latin typeface="Arial" charset="0"/>
                <a:ea typeface="Arial" charset="0"/>
                <a:cs typeface="Arial" charset="0"/>
                <a:sym typeface="Cabin"/>
              </a:rPr>
              <a:t>There is *tons* of database theory - way too much to understand without excessive predicate calculus</a:t>
            </a:r>
          </a:p>
          <a:p>
            <a:pPr marL="457200" marR="0" lvl="0" indent="-355600" algn="l" rtl="0">
              <a:lnSpc>
                <a:spcPct val="100000"/>
              </a:lnSpc>
              <a:spcBef>
                <a:spcPts val="600"/>
              </a:spcBef>
              <a:spcAft>
                <a:spcPts val="0"/>
              </a:spcAft>
              <a:buSzPct val="100000"/>
              <a:buFont typeface="Cabin"/>
            </a:pPr>
            <a:r>
              <a:rPr lang="en" sz="2000" u="none" strike="noStrike" cap="none" dirty="0">
                <a:solidFill>
                  <a:srgbClr val="00FF00"/>
                </a:solidFill>
                <a:latin typeface="Arial" charset="0"/>
                <a:ea typeface="Arial" charset="0"/>
                <a:cs typeface="Arial" charset="0"/>
                <a:sym typeface="Cabin"/>
              </a:rPr>
              <a:t>Do not replicate data</a:t>
            </a:r>
            <a:r>
              <a:rPr lang="en" sz="2000" u="none" strike="noStrike" cap="none" dirty="0">
                <a:solidFill>
                  <a:schemeClr val="lt1"/>
                </a:solidFill>
                <a:latin typeface="Arial" charset="0"/>
                <a:ea typeface="Arial" charset="0"/>
                <a:cs typeface="Arial" charset="0"/>
                <a:sym typeface="Cabin"/>
              </a:rPr>
              <a:t> - reference data - point at data</a:t>
            </a:r>
          </a:p>
          <a:p>
            <a:pPr marL="457200" marR="0" lvl="0" indent="-355600" algn="l" rtl="0">
              <a:lnSpc>
                <a:spcPct val="100000"/>
              </a:lnSpc>
              <a:spcBef>
                <a:spcPts val="600"/>
              </a:spcBef>
              <a:spcAft>
                <a:spcPts val="0"/>
              </a:spcAft>
              <a:buSzPct val="100000"/>
              <a:buFont typeface="Cabin"/>
            </a:pPr>
            <a:r>
              <a:rPr lang="en" sz="2000" u="none" strike="noStrike" cap="none" dirty="0">
                <a:solidFill>
                  <a:schemeClr val="lt1"/>
                </a:solidFill>
                <a:latin typeface="Arial" charset="0"/>
                <a:ea typeface="Arial" charset="0"/>
                <a:cs typeface="Arial" charset="0"/>
                <a:sym typeface="Cabin"/>
              </a:rPr>
              <a:t>Use </a:t>
            </a:r>
            <a:r>
              <a:rPr lang="en" sz="2000" u="none" strike="noStrike" cap="none" dirty="0">
                <a:solidFill>
                  <a:srgbClr val="00FF00"/>
                </a:solidFill>
                <a:latin typeface="Arial" charset="0"/>
                <a:ea typeface="Arial" charset="0"/>
                <a:cs typeface="Arial" charset="0"/>
                <a:sym typeface="Cabin"/>
              </a:rPr>
              <a:t>integers for keys</a:t>
            </a:r>
            <a:r>
              <a:rPr lang="en" sz="2000" u="none" strike="noStrike" cap="none" dirty="0">
                <a:solidFill>
                  <a:schemeClr val="lt1"/>
                </a:solidFill>
                <a:latin typeface="Arial" charset="0"/>
                <a:ea typeface="Arial" charset="0"/>
                <a:cs typeface="Arial" charset="0"/>
                <a:sym typeface="Cabin"/>
              </a:rPr>
              <a:t> and for references</a:t>
            </a:r>
          </a:p>
          <a:p>
            <a:pPr marL="457200" marR="0" lvl="0" indent="-355600" algn="l" rtl="0">
              <a:lnSpc>
                <a:spcPct val="100000"/>
              </a:lnSpc>
              <a:spcBef>
                <a:spcPts val="600"/>
              </a:spcBef>
              <a:spcAft>
                <a:spcPts val="0"/>
              </a:spcAft>
              <a:buSzPct val="100000"/>
            </a:pPr>
            <a:r>
              <a:rPr lang="en" sz="2000" u="none" strike="noStrike" cap="none" dirty="0">
                <a:solidFill>
                  <a:schemeClr val="lt1"/>
                </a:solidFill>
                <a:latin typeface="Arial" charset="0"/>
                <a:ea typeface="Arial" charset="0"/>
                <a:cs typeface="Arial" charset="0"/>
                <a:sym typeface="Cabin"/>
              </a:rPr>
              <a:t>Add a special </a:t>
            </a:r>
            <a:r>
              <a:rPr lang="en" sz="2000" b="0" i="0" u="none" strike="noStrike" cap="none" dirty="0">
                <a:solidFill>
                  <a:schemeClr val="lt1"/>
                </a:solidFill>
                <a:latin typeface="Arial"/>
                <a:ea typeface="Arial"/>
                <a:cs typeface="Arial"/>
                <a:sym typeface="Arial"/>
              </a:rPr>
              <a:t>“</a:t>
            </a:r>
            <a:r>
              <a:rPr lang="en" sz="2000" u="none" strike="noStrike" cap="none" dirty="0">
                <a:solidFill>
                  <a:srgbClr val="FF7F00"/>
                </a:solidFill>
                <a:latin typeface="Arial" charset="0"/>
                <a:ea typeface="Arial" charset="0"/>
                <a:cs typeface="Arial" charset="0"/>
                <a:sym typeface="Cabin"/>
              </a:rPr>
              <a:t>key</a:t>
            </a:r>
            <a:r>
              <a:rPr lang="en" sz="2000" b="0" i="0" u="none" strike="noStrike" cap="none" dirty="0">
                <a:solidFill>
                  <a:schemeClr val="lt1"/>
                </a:solidFill>
                <a:latin typeface="Arial"/>
                <a:ea typeface="Arial"/>
                <a:cs typeface="Arial"/>
                <a:sym typeface="Arial"/>
              </a:rPr>
              <a:t>”</a:t>
            </a:r>
            <a:r>
              <a:rPr lang="en" sz="2000" u="none" strike="noStrike" cap="none" dirty="0">
                <a:solidFill>
                  <a:schemeClr val="lt1"/>
                </a:solidFill>
                <a:latin typeface="Arial" charset="0"/>
                <a:ea typeface="Arial" charset="0"/>
                <a:cs typeface="Arial" charset="0"/>
                <a:sym typeface="Cabin"/>
              </a:rPr>
              <a:t> column to each table which we will make references to.   By convention, many programmers call this column </a:t>
            </a:r>
            <a:r>
              <a:rPr lang="en" sz="2000" b="0" i="0" u="none" strike="noStrike" cap="none" dirty="0">
                <a:solidFill>
                  <a:schemeClr val="lt1"/>
                </a:solidFill>
                <a:latin typeface="Arial"/>
                <a:ea typeface="Arial"/>
                <a:cs typeface="Arial"/>
                <a:sym typeface="Arial"/>
              </a:rPr>
              <a:t>“</a:t>
            </a:r>
            <a:r>
              <a:rPr lang="en" sz="2000" u="none" strike="noStrike" cap="none" dirty="0">
                <a:solidFill>
                  <a:srgbClr val="FF7F00"/>
                </a:solidFill>
                <a:latin typeface="Arial" charset="0"/>
                <a:ea typeface="Arial" charset="0"/>
                <a:cs typeface="Arial" charset="0"/>
                <a:sym typeface="Cabin"/>
              </a:rPr>
              <a:t>id</a:t>
            </a:r>
            <a:r>
              <a:rPr lang="en" sz="2000" b="0" i="0" u="none" strike="noStrike" cap="none" dirty="0">
                <a:solidFill>
                  <a:schemeClr val="lt1"/>
                </a:solidFill>
                <a:latin typeface="Arial"/>
                <a:ea typeface="Arial"/>
                <a:cs typeface="Arial"/>
                <a:sym typeface="Arial"/>
              </a:rPr>
              <a:t>”</a:t>
            </a:r>
          </a:p>
        </p:txBody>
      </p:sp>
      <p:sp>
        <p:nvSpPr>
          <p:cNvPr id="586" name="Shape 586"/>
          <p:cNvSpPr txBox="1"/>
          <p:nvPr/>
        </p:nvSpPr>
        <p:spPr>
          <a:xfrm>
            <a:off x="1706540" y="4591617"/>
            <a:ext cx="5955525" cy="349986"/>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2000" u="sng" strike="noStrike" cap="none">
                <a:solidFill>
                  <a:srgbClr val="FFFF00"/>
                </a:solidFill>
                <a:latin typeface="Arial" charset="0"/>
                <a:ea typeface="Arial" charset="0"/>
                <a:cs typeface="Arial" charset="0"/>
                <a:sym typeface="Cabin"/>
                <a:hlinkClick r:id="rId3"/>
              </a:rPr>
              <a:t>http://en.wikipedia.org/wiki/Database_normalization</a:t>
            </a:r>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pic>
        <p:nvPicPr>
          <p:cNvPr id="591" name="Shape 591"/>
          <p:cNvPicPr preferRelativeResize="0"/>
          <p:nvPr/>
        </p:nvPicPr>
        <p:blipFill rotWithShape="1">
          <a:blip r:embed="rId3">
            <a:alphaModFix/>
          </a:blip>
          <a:srcRect/>
          <a:stretch/>
        </p:blipFill>
        <p:spPr>
          <a:xfrm>
            <a:off x="128587" y="707231"/>
            <a:ext cx="8715373" cy="1458217"/>
          </a:xfrm>
          <a:prstGeom prst="rect">
            <a:avLst/>
          </a:prstGeom>
          <a:noFill/>
          <a:ln>
            <a:noFill/>
          </a:ln>
        </p:spPr>
      </p:pic>
      <p:sp>
        <p:nvSpPr>
          <p:cNvPr id="592" name="Shape 592"/>
          <p:cNvSpPr txBox="1"/>
          <p:nvPr/>
        </p:nvSpPr>
        <p:spPr>
          <a:xfrm>
            <a:off x="148232" y="2618184"/>
            <a:ext cx="8836817" cy="1228724"/>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We want to keep track of which band is the </a:t>
            </a:r>
            <a:r>
              <a:rPr lang="en" sz="2000" b="0" i="0" u="none" strike="noStrike" cap="none">
                <a:solidFill>
                  <a:schemeClr val="lt1"/>
                </a:solidFill>
                <a:latin typeface="Arial"/>
                <a:ea typeface="Arial"/>
                <a:cs typeface="Arial"/>
                <a:sym typeface="Arial"/>
              </a:rPr>
              <a:t>“</a:t>
            </a:r>
            <a:r>
              <a:rPr lang="en" sz="2000" u="none" strike="noStrike" cap="none">
                <a:solidFill>
                  <a:srgbClr val="FF00FF"/>
                </a:solidFill>
                <a:latin typeface="Arial" charset="0"/>
                <a:ea typeface="Arial" charset="0"/>
                <a:cs typeface="Arial" charset="0"/>
                <a:sym typeface="Cabin"/>
              </a:rPr>
              <a:t>creator</a:t>
            </a:r>
            <a:r>
              <a:rPr lang="en" sz="2000" b="0" i="0" u="none" strike="noStrike" cap="none">
                <a:solidFill>
                  <a:schemeClr val="lt1"/>
                </a:solidFill>
                <a:latin typeface="Arial"/>
                <a:ea typeface="Arial"/>
                <a:cs typeface="Arial"/>
                <a:sym typeface="Arial"/>
              </a:rPr>
              <a:t>”</a:t>
            </a:r>
            <a:r>
              <a:rPr lang="en" sz="2000" u="none" strike="noStrike" cap="none">
                <a:solidFill>
                  <a:schemeClr val="lt1"/>
                </a:solidFill>
                <a:latin typeface="Arial" charset="0"/>
                <a:ea typeface="Arial" charset="0"/>
                <a:cs typeface="Arial" charset="0"/>
                <a:sym typeface="Cabin"/>
              </a:rPr>
              <a:t> of each music track...</a:t>
            </a:r>
          </a:p>
          <a:p>
            <a:pPr marL="0" marR="0" lvl="0" indent="0" algn="ctr" rtl="0">
              <a:lnSpc>
                <a:spcPct val="100000"/>
              </a:lnSpc>
              <a:spcBef>
                <a:spcPts val="0"/>
              </a:spcBef>
              <a:spcAft>
                <a:spcPts val="0"/>
              </a:spcAft>
              <a:buClr>
                <a:srgbClr val="FF00FF"/>
              </a:buClr>
              <a:buSzPct val="25000"/>
              <a:buFont typeface="Cabin"/>
              <a:buNone/>
            </a:pPr>
            <a:r>
              <a:rPr lang="en" sz="2000" u="none" strike="noStrike" cap="none">
                <a:solidFill>
                  <a:srgbClr val="FF00FF"/>
                </a:solidFill>
                <a:latin typeface="Arial" charset="0"/>
                <a:ea typeface="Arial" charset="0"/>
                <a:cs typeface="Arial" charset="0"/>
                <a:sym typeface="Cabin"/>
              </a:rPr>
              <a:t>What album</a:t>
            </a:r>
            <a:r>
              <a:rPr lang="en" sz="2000" u="none" strike="noStrike" cap="none">
                <a:solidFill>
                  <a:schemeClr val="lt1"/>
                </a:solidFill>
                <a:latin typeface="Arial" charset="0"/>
                <a:ea typeface="Arial" charset="0"/>
                <a:cs typeface="Arial" charset="0"/>
                <a:sym typeface="Cabin"/>
              </a:rPr>
              <a:t> does this song </a:t>
            </a:r>
            <a:r>
              <a:rPr lang="en" sz="2000" b="0" i="0" u="none" strike="noStrike" cap="none">
                <a:solidFill>
                  <a:schemeClr val="lt1"/>
                </a:solidFill>
                <a:latin typeface="Arial"/>
                <a:ea typeface="Arial"/>
                <a:cs typeface="Arial"/>
                <a:sym typeface="Arial"/>
              </a:rPr>
              <a:t>“</a:t>
            </a:r>
            <a:r>
              <a:rPr lang="en" sz="2000" u="none" strike="noStrike" cap="none">
                <a:solidFill>
                  <a:schemeClr val="lt1"/>
                </a:solidFill>
                <a:latin typeface="Arial" charset="0"/>
                <a:ea typeface="Arial" charset="0"/>
                <a:cs typeface="Arial" charset="0"/>
                <a:sym typeface="Cabin"/>
              </a:rPr>
              <a:t>belong to</a:t>
            </a:r>
            <a:r>
              <a:rPr lang="en" sz="2000" b="0" i="0" u="none" strike="noStrike" cap="none">
                <a:solidFill>
                  <a:schemeClr val="lt1"/>
                </a:solidFill>
                <a:latin typeface="Arial"/>
                <a:ea typeface="Arial"/>
                <a:cs typeface="Arial"/>
                <a:sym typeface="Arial"/>
              </a:rPr>
              <a:t>”</a:t>
            </a:r>
            <a:r>
              <a:rPr lang="en" sz="2000" u="none" strike="noStrike" cap="none">
                <a:solidFill>
                  <a:schemeClr val="lt1"/>
                </a:solidFill>
                <a:latin typeface="Arial" charset="0"/>
                <a:ea typeface="Arial" charset="0"/>
                <a:cs typeface="Arial" charset="0"/>
                <a:sym typeface="Cabin"/>
              </a:rPr>
              <a:t>??</a:t>
            </a:r>
          </a:p>
          <a:p>
            <a:pPr marL="0" marR="0" lvl="0" indent="0" algn="ctr" rtl="0">
              <a:lnSpc>
                <a:spcPct val="100000"/>
              </a:lnSpc>
              <a:spcBef>
                <a:spcPts val="0"/>
              </a:spcBef>
              <a:spcAft>
                <a:spcPts val="0"/>
              </a:spcAft>
              <a:buClr>
                <a:srgbClr val="000000"/>
              </a:buClr>
              <a:buFont typeface="Arial"/>
              <a:buNone/>
            </a:pPr>
            <a:endParaRPr sz="2000" u="none" strike="noStrike" cap="none">
              <a:solidFill>
                <a:schemeClr val="lt1"/>
              </a:solidFill>
              <a:latin typeface="Arial" charset="0"/>
              <a:ea typeface="Arial" charset="0"/>
              <a:cs typeface="Arial" charset="0"/>
              <a:sym typeface="Cabin"/>
            </a:endParaRPr>
          </a:p>
          <a:p>
            <a:pPr marL="0" marR="0" lvl="0" indent="0" algn="ctr" rtl="0">
              <a:lnSpc>
                <a:spcPct val="100000"/>
              </a:lnSpc>
              <a:spcBef>
                <a:spcPts val="0"/>
              </a:spcBef>
              <a:spcAft>
                <a:spcPts val="0"/>
              </a:spcAft>
              <a:buClr>
                <a:srgbClr val="00FF00"/>
              </a:buClr>
              <a:buSzPct val="25000"/>
              <a:buFont typeface="Cabin"/>
              <a:buNone/>
            </a:pPr>
            <a:r>
              <a:rPr lang="en" sz="2000" u="none" strike="noStrike" cap="none">
                <a:solidFill>
                  <a:srgbClr val="00FF00"/>
                </a:solidFill>
                <a:latin typeface="Arial" charset="0"/>
                <a:ea typeface="Arial" charset="0"/>
                <a:cs typeface="Arial" charset="0"/>
                <a:sym typeface="Cabin"/>
              </a:rPr>
              <a:t>Which album is this song related to?</a:t>
            </a:r>
          </a:p>
        </p:txBody>
      </p:sp>
      <p:cxnSp>
        <p:nvCxnSpPr>
          <p:cNvPr id="593" name="Shape 593"/>
          <p:cNvCxnSpPr/>
          <p:nvPr/>
        </p:nvCxnSpPr>
        <p:spPr>
          <a:xfrm>
            <a:off x="5678387" y="1009054"/>
            <a:ext cx="1198363" cy="840282"/>
          </a:xfrm>
          <a:prstGeom prst="straightConnector1">
            <a:avLst/>
          </a:prstGeom>
          <a:noFill/>
          <a:ln w="63500" cap="rnd" cmpd="sng">
            <a:solidFill>
              <a:srgbClr val="FF00FF"/>
            </a:solidFill>
            <a:prstDash val="solid"/>
            <a:miter/>
            <a:headEnd type="stealth" w="med" len="med"/>
            <a:tailEnd type="none" w="med" len="med"/>
          </a:ln>
        </p:spPr>
      </p:cxnSp>
      <p:cxnSp>
        <p:nvCxnSpPr>
          <p:cNvPr id="594" name="Shape 594"/>
          <p:cNvCxnSpPr/>
          <p:nvPr/>
        </p:nvCxnSpPr>
        <p:spPr>
          <a:xfrm>
            <a:off x="5717678" y="1410890"/>
            <a:ext cx="1395709" cy="889396"/>
          </a:xfrm>
          <a:prstGeom prst="straightConnector1">
            <a:avLst/>
          </a:prstGeom>
          <a:noFill/>
          <a:ln w="63500" cap="rnd" cmpd="sng">
            <a:solidFill>
              <a:srgbClr val="FF00FF"/>
            </a:solidFill>
            <a:prstDash val="solid"/>
            <a:miter/>
            <a:headEnd type="stealth" w="med" len="med"/>
            <a:tailEnd type="none" w="med" len="med"/>
          </a:ln>
        </p:spPr>
      </p:cxnSp>
      <p:cxnSp>
        <p:nvCxnSpPr>
          <p:cNvPr id="595" name="Shape 595"/>
          <p:cNvCxnSpPr/>
          <p:nvPr/>
        </p:nvCxnSpPr>
        <p:spPr>
          <a:xfrm>
            <a:off x="2434232" y="1368028"/>
            <a:ext cx="1037629" cy="778668"/>
          </a:xfrm>
          <a:prstGeom prst="straightConnector1">
            <a:avLst/>
          </a:prstGeom>
          <a:noFill/>
          <a:ln w="63500" cap="rnd" cmpd="sng">
            <a:solidFill>
              <a:srgbClr val="FF00FF"/>
            </a:solidFill>
            <a:prstDash val="solid"/>
            <a:miter/>
            <a:headEnd type="stealth" w="med" len="med"/>
            <a:tailEnd type="none" w="med" len="med"/>
          </a:ln>
        </p:spPr>
      </p:cxn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599"/>
        <p:cNvGrpSpPr/>
        <p:nvPr/>
      </p:nvGrpSpPr>
      <p:grpSpPr>
        <a:xfrm>
          <a:off x="0" y="0"/>
          <a:ext cx="0" cy="0"/>
          <a:chOff x="0" y="0"/>
          <a:chExt cx="0" cy="0"/>
        </a:xfrm>
      </p:grpSpPr>
      <p:sp>
        <p:nvSpPr>
          <p:cNvPr id="602" name="Shape 602"/>
          <p:cNvSpPr txBox="1">
            <a:spLocks noGrp="1"/>
          </p:cNvSpPr>
          <p:nvPr>
            <p:ph type="title"/>
          </p:nvPr>
        </p:nvSpPr>
        <p:spPr>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4300" u="none" strike="noStrike" cap="none">
                <a:solidFill>
                  <a:srgbClr val="FFD966"/>
                </a:solidFill>
                <a:latin typeface="Arial" charset="0"/>
                <a:ea typeface="Arial" charset="0"/>
                <a:cs typeface="Arial" charset="0"/>
                <a:sym typeface="Cabin"/>
              </a:rPr>
              <a:t>Integer Reference Pattern</a:t>
            </a:r>
          </a:p>
        </p:txBody>
      </p:sp>
      <p:pic>
        <p:nvPicPr>
          <p:cNvPr id="600" name="Shape 600" descr="Screen Shot 2015-08-10 at 11.35.43 AM.png"/>
          <p:cNvPicPr preferRelativeResize="0"/>
          <p:nvPr/>
        </p:nvPicPr>
        <p:blipFill rotWithShape="1">
          <a:blip r:embed="rId3">
            <a:alphaModFix/>
          </a:blip>
          <a:srcRect/>
          <a:stretch/>
        </p:blipFill>
        <p:spPr>
          <a:xfrm>
            <a:off x="1623524" y="3174519"/>
            <a:ext cx="4015687" cy="1460249"/>
          </a:xfrm>
          <a:prstGeom prst="rect">
            <a:avLst/>
          </a:prstGeom>
          <a:noFill/>
          <a:ln>
            <a:noFill/>
          </a:ln>
        </p:spPr>
      </p:pic>
      <p:pic>
        <p:nvPicPr>
          <p:cNvPr id="601" name="Shape 601" descr="Screen Shot 2015-08-10 at 11.36.01 AM.png"/>
          <p:cNvPicPr preferRelativeResize="0"/>
          <p:nvPr/>
        </p:nvPicPr>
        <p:blipFill rotWithShape="1">
          <a:blip r:embed="rId4">
            <a:alphaModFix/>
          </a:blip>
          <a:srcRect/>
          <a:stretch/>
        </p:blipFill>
        <p:spPr>
          <a:xfrm>
            <a:off x="4723353" y="1428691"/>
            <a:ext cx="2644352" cy="1448097"/>
          </a:xfrm>
          <a:prstGeom prst="rect">
            <a:avLst/>
          </a:prstGeom>
          <a:noFill/>
          <a:ln>
            <a:noFill/>
          </a:ln>
        </p:spPr>
      </p:pic>
      <p:sp>
        <p:nvSpPr>
          <p:cNvPr id="603" name="Shape 603"/>
          <p:cNvSpPr/>
          <p:nvPr/>
        </p:nvSpPr>
        <p:spPr>
          <a:xfrm>
            <a:off x="2896602" y="3866461"/>
            <a:ext cx="914102" cy="220645"/>
          </a:xfrm>
          <a:prstGeom prst="roundRect">
            <a:avLst>
              <a:gd name="adj" fmla="val 9257"/>
            </a:avLst>
          </a:prstGeom>
          <a:noFill/>
          <a:ln w="50800" cap="rnd" cmpd="sng">
            <a:solidFill>
              <a:srgbClr val="FF7F00"/>
            </a:solidFill>
            <a:prstDash val="solid"/>
            <a:miter/>
            <a:headEnd type="none" w="med" len="med"/>
            <a:tailEnd type="none" w="med" len="med"/>
          </a:ln>
        </p:spPr>
        <p:txBody>
          <a:bodyPr lIns="0" tIns="0" rIns="0" bIns="0" anchor="t" anchorCtr="0">
            <a:noAutofit/>
          </a:bodyPr>
          <a:lstStyle/>
          <a:p>
            <a:pPr marL="0" marR="0" lvl="0" indent="0" algn="ctr" rtl="0">
              <a:lnSpc>
                <a:spcPct val="100000"/>
              </a:lnSpc>
              <a:spcBef>
                <a:spcPts val="0"/>
              </a:spcBef>
              <a:spcAft>
                <a:spcPts val="0"/>
              </a:spcAft>
              <a:buClr>
                <a:srgbClr val="000000"/>
              </a:buClr>
              <a:buFont typeface="Arial"/>
              <a:buNone/>
            </a:pPr>
            <a:endParaRPr sz="2000" b="0" i="0" u="none" strike="noStrike" cap="none">
              <a:solidFill>
                <a:srgbClr val="000000"/>
              </a:solidFill>
              <a:latin typeface="Arial"/>
              <a:ea typeface="Arial"/>
              <a:cs typeface="Arial"/>
              <a:sym typeface="Arial"/>
            </a:endParaRPr>
          </a:p>
        </p:txBody>
      </p:sp>
      <p:cxnSp>
        <p:nvCxnSpPr>
          <p:cNvPr id="604" name="Shape 604"/>
          <p:cNvCxnSpPr>
            <a:endCxn id="603" idx="0"/>
          </p:cNvCxnSpPr>
          <p:nvPr/>
        </p:nvCxnSpPr>
        <p:spPr>
          <a:xfrm flipH="1">
            <a:off x="3353653" y="2590141"/>
            <a:ext cx="1369773" cy="1276318"/>
          </a:xfrm>
          <a:prstGeom prst="straightConnector1">
            <a:avLst/>
          </a:prstGeom>
          <a:noFill/>
          <a:ln w="63500" cap="rnd" cmpd="sng">
            <a:solidFill>
              <a:srgbClr val="FF7F00"/>
            </a:solidFill>
            <a:prstDash val="solid"/>
            <a:miter/>
            <a:headEnd type="stealth" w="med" len="med"/>
            <a:tailEnd type="none" w="med" len="med"/>
          </a:ln>
        </p:spPr>
      </p:cxnSp>
      <p:sp>
        <p:nvSpPr>
          <p:cNvPr id="605" name="Shape 605"/>
          <p:cNvSpPr txBox="1"/>
          <p:nvPr/>
        </p:nvSpPr>
        <p:spPr>
          <a:xfrm>
            <a:off x="1222969" y="2100084"/>
            <a:ext cx="3208816" cy="567374"/>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2000" u="none" strike="noStrike" cap="none">
                <a:solidFill>
                  <a:srgbClr val="FF7F00"/>
                </a:solidFill>
                <a:latin typeface="Arial" charset="0"/>
                <a:ea typeface="Arial" charset="0"/>
                <a:cs typeface="Arial" charset="0"/>
                <a:sym typeface="Cabin"/>
              </a:rPr>
              <a:t>We use integers to reference rows in another table</a:t>
            </a:r>
          </a:p>
        </p:txBody>
      </p:sp>
      <p:sp>
        <p:nvSpPr>
          <p:cNvPr id="606" name="Shape 606"/>
          <p:cNvSpPr txBox="1"/>
          <p:nvPr/>
        </p:nvSpPr>
        <p:spPr>
          <a:xfrm>
            <a:off x="5710863" y="3199735"/>
            <a:ext cx="802232" cy="30890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00FF"/>
              </a:buClr>
              <a:buSzPct val="25000"/>
              <a:buFont typeface="Cabin"/>
              <a:buNone/>
            </a:pPr>
            <a:r>
              <a:rPr lang="en" sz="2000" u="none" strike="noStrike" cap="none">
                <a:solidFill>
                  <a:srgbClr val="FF00FF"/>
                </a:solidFill>
                <a:latin typeface="Arial" charset="0"/>
                <a:ea typeface="Arial" charset="0"/>
                <a:cs typeface="Arial" charset="0"/>
                <a:sym typeface="Cabin"/>
              </a:rPr>
              <a:t>Album</a:t>
            </a:r>
          </a:p>
        </p:txBody>
      </p:sp>
      <p:sp>
        <p:nvSpPr>
          <p:cNvPr id="607" name="Shape 607"/>
          <p:cNvSpPr txBox="1"/>
          <p:nvPr/>
        </p:nvSpPr>
        <p:spPr>
          <a:xfrm>
            <a:off x="7468026" y="1448573"/>
            <a:ext cx="591014" cy="30890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00FF"/>
              </a:buClr>
              <a:buSzPct val="25000"/>
              <a:buFont typeface="Cabin"/>
              <a:buNone/>
            </a:pPr>
            <a:r>
              <a:rPr lang="en" sz="2000" u="none" strike="noStrike" cap="none">
                <a:solidFill>
                  <a:srgbClr val="FF00FF"/>
                </a:solidFill>
                <a:latin typeface="Arial" charset="0"/>
                <a:ea typeface="Arial" charset="0"/>
                <a:cs typeface="Arial" charset="0"/>
                <a:sym typeface="Cabin"/>
              </a:rPr>
              <a:t>Artist</a:t>
            </a:r>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617"/>
        <p:cNvGrpSpPr/>
        <p:nvPr/>
      </p:nvGrpSpPr>
      <p:grpSpPr>
        <a:xfrm>
          <a:off x="0" y="0"/>
          <a:ext cx="0" cy="0"/>
          <a:chOff x="0" y="0"/>
          <a:chExt cx="0" cy="0"/>
        </a:xfrm>
      </p:grpSpPr>
      <p:sp>
        <p:nvSpPr>
          <p:cNvPr id="618" name="Shape 618"/>
          <p:cNvSpPr txBox="1">
            <a:spLocks noGrp="1"/>
          </p:cNvSpPr>
          <p:nvPr>
            <p:ph type="title"/>
          </p:nvPr>
        </p:nvSpPr>
        <p:spPr>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4300" u="none" strike="noStrike" cap="none">
                <a:solidFill>
                  <a:srgbClr val="FFD966"/>
                </a:solidFill>
                <a:latin typeface="Arial" charset="0"/>
                <a:ea typeface="Arial" charset="0"/>
                <a:cs typeface="Arial" charset="0"/>
                <a:sym typeface="Cabin"/>
              </a:rPr>
              <a:t>Three Kinds of Keys</a:t>
            </a:r>
          </a:p>
        </p:txBody>
      </p:sp>
      <p:sp>
        <p:nvSpPr>
          <p:cNvPr id="619" name="Shape 619"/>
          <p:cNvSpPr txBox="1">
            <a:spLocks noGrp="1"/>
          </p:cNvSpPr>
          <p:nvPr>
            <p:ph type="body" idx="1"/>
          </p:nvPr>
        </p:nvSpPr>
        <p:spPr>
          <a:xfrm>
            <a:off x="650081" y="1464468"/>
            <a:ext cx="5309561" cy="3207599"/>
          </a:xfrm>
          <a:prstGeom prst="rect">
            <a:avLst/>
          </a:prstGeom>
          <a:noFill/>
          <a:ln>
            <a:noFill/>
          </a:ln>
        </p:spPr>
        <p:txBody>
          <a:bodyPr lIns="21425" tIns="21425" rIns="21425" bIns="21425" anchor="t" anchorCtr="0">
            <a:noAutofit/>
          </a:bodyPr>
          <a:lstStyle/>
          <a:p>
            <a:pPr marL="254000" marR="0" lvl="0" indent="-254000" algn="l" rtl="0">
              <a:lnSpc>
                <a:spcPct val="100000"/>
              </a:lnSpc>
              <a:spcBef>
                <a:spcPts val="0"/>
              </a:spcBef>
              <a:spcAft>
                <a:spcPts val="0"/>
              </a:spcAft>
              <a:buClr>
                <a:schemeClr val="lt1"/>
              </a:buClr>
              <a:buSzPct val="100000"/>
              <a:buFont typeface="Cabin"/>
              <a:buChar char="•"/>
            </a:pPr>
            <a:r>
              <a:rPr lang="en" sz="2000" u="none" strike="noStrike" cap="none" dirty="0">
                <a:solidFill>
                  <a:srgbClr val="FF7F00"/>
                </a:solidFill>
                <a:latin typeface="Arial" charset="0"/>
                <a:ea typeface="Arial" charset="0"/>
                <a:cs typeface="Arial" charset="0"/>
                <a:sym typeface="Cabin"/>
              </a:rPr>
              <a:t>Primary key</a:t>
            </a:r>
            <a:r>
              <a:rPr lang="en" sz="2000" u="none" strike="noStrike" cap="none" dirty="0">
                <a:solidFill>
                  <a:schemeClr val="lt1"/>
                </a:solidFill>
                <a:latin typeface="Arial" charset="0"/>
                <a:ea typeface="Arial" charset="0"/>
                <a:cs typeface="Arial" charset="0"/>
                <a:sym typeface="Cabin"/>
              </a:rPr>
              <a:t> - generally an integer auto-increment field</a:t>
            </a:r>
          </a:p>
          <a:p>
            <a:pPr marL="254000" marR="0" lvl="0" indent="-254000" algn="l" rtl="0">
              <a:lnSpc>
                <a:spcPct val="100000"/>
              </a:lnSpc>
              <a:spcBef>
                <a:spcPts val="2500"/>
              </a:spcBef>
              <a:spcAft>
                <a:spcPts val="0"/>
              </a:spcAft>
              <a:buClr>
                <a:schemeClr val="lt1"/>
              </a:buClr>
              <a:buSzPct val="100000"/>
              <a:buFont typeface="Cabin"/>
              <a:buChar char="•"/>
            </a:pPr>
            <a:r>
              <a:rPr lang="en" sz="2000" u="none" strike="noStrike" cap="none" dirty="0">
                <a:solidFill>
                  <a:srgbClr val="00FF00"/>
                </a:solidFill>
                <a:latin typeface="Arial" charset="0"/>
                <a:ea typeface="Arial" charset="0"/>
                <a:cs typeface="Arial" charset="0"/>
                <a:sym typeface="Cabin"/>
              </a:rPr>
              <a:t>Logical key</a:t>
            </a:r>
            <a:r>
              <a:rPr lang="en" sz="2000" u="none" strike="noStrike" cap="none" dirty="0">
                <a:solidFill>
                  <a:schemeClr val="lt1"/>
                </a:solidFill>
                <a:latin typeface="Arial" charset="0"/>
                <a:ea typeface="Arial" charset="0"/>
                <a:cs typeface="Arial" charset="0"/>
                <a:sym typeface="Cabin"/>
              </a:rPr>
              <a:t> - What the outside world uses for lookup</a:t>
            </a:r>
          </a:p>
          <a:p>
            <a:pPr marL="254000" marR="0" lvl="0" indent="-254000" algn="l" rtl="0">
              <a:lnSpc>
                <a:spcPct val="100000"/>
              </a:lnSpc>
              <a:spcBef>
                <a:spcPts val="2500"/>
              </a:spcBef>
              <a:spcAft>
                <a:spcPts val="600"/>
              </a:spcAft>
              <a:buClr>
                <a:schemeClr val="lt1"/>
              </a:buClr>
              <a:buSzPct val="100000"/>
              <a:buFont typeface="Cabin"/>
              <a:buChar char="•"/>
            </a:pPr>
            <a:r>
              <a:rPr lang="en" sz="2000" u="none" strike="noStrike" cap="none" dirty="0">
                <a:solidFill>
                  <a:srgbClr val="FF00FF"/>
                </a:solidFill>
                <a:latin typeface="Arial" charset="0"/>
                <a:ea typeface="Arial" charset="0"/>
                <a:cs typeface="Arial" charset="0"/>
                <a:sym typeface="Cabin"/>
              </a:rPr>
              <a:t>Foreign key</a:t>
            </a:r>
            <a:r>
              <a:rPr lang="en" sz="2000" u="none" strike="noStrike" cap="none" dirty="0">
                <a:solidFill>
                  <a:schemeClr val="lt1"/>
                </a:solidFill>
                <a:latin typeface="Arial" charset="0"/>
                <a:ea typeface="Arial" charset="0"/>
                <a:cs typeface="Arial" charset="0"/>
                <a:sym typeface="Cabin"/>
              </a:rPr>
              <a:t> - generally an integer key pointing to a row in another table</a:t>
            </a:r>
          </a:p>
        </p:txBody>
      </p:sp>
      <p:sp>
        <p:nvSpPr>
          <p:cNvPr id="620" name="Shape 620"/>
          <p:cNvSpPr txBox="1"/>
          <p:nvPr/>
        </p:nvSpPr>
        <p:spPr>
          <a:xfrm>
            <a:off x="6546176" y="2053828"/>
            <a:ext cx="1322937" cy="1857431"/>
          </a:xfrm>
          <a:prstGeom prst="rect">
            <a:avLst/>
          </a:prstGeom>
          <a:noFill/>
          <a:ln w="12700" cap="rnd" cmpd="sng">
            <a:solidFill>
              <a:schemeClr val="lt1"/>
            </a:solidFill>
            <a:prstDash val="solid"/>
            <a:miter/>
            <a:headEnd type="none" w="med" len="med"/>
            <a:tailEnd type="none" w="med" len="med"/>
          </a:ln>
        </p:spPr>
        <p:txBody>
          <a:bodyPr lIns="0" tIns="0" rIns="0" bIns="0" anchor="ctr" anchorCtr="0">
            <a:noAutofit/>
          </a:bodyPr>
          <a:lstStyle/>
          <a:p>
            <a:pPr marL="0" marR="0" lvl="0" indent="0" algn="l" rtl="0">
              <a:lnSpc>
                <a:spcPct val="100000"/>
              </a:lnSpc>
              <a:spcBef>
                <a:spcPts val="0"/>
              </a:spcBef>
              <a:spcAft>
                <a:spcPts val="0"/>
              </a:spcAft>
              <a:buClr>
                <a:srgbClr val="FFFF00"/>
              </a:buClr>
              <a:buSzPct val="25000"/>
              <a:buFont typeface="Cabin"/>
              <a:buNone/>
            </a:pPr>
            <a:r>
              <a:rPr lang="en" sz="2500" u="none" strike="noStrike" cap="none">
                <a:solidFill>
                  <a:srgbClr val="FFFF00"/>
                </a:solidFill>
                <a:latin typeface="Arial" charset="0"/>
                <a:ea typeface="Arial" charset="0"/>
                <a:cs typeface="Arial" charset="0"/>
                <a:sym typeface="Cabin"/>
              </a:rPr>
              <a:t> Album</a:t>
            </a:r>
          </a:p>
          <a:p>
            <a:pPr marL="0" marR="0" lvl="0" indent="0" algn="l" rtl="0">
              <a:lnSpc>
                <a:spcPct val="100000"/>
              </a:lnSpc>
              <a:spcBef>
                <a:spcPts val="0"/>
              </a:spcBef>
              <a:spcAft>
                <a:spcPts val="0"/>
              </a:spcAft>
              <a:buClr>
                <a:srgbClr val="FF7F00"/>
              </a:buClr>
              <a:buSzPct val="25000"/>
              <a:buFont typeface="Cabin"/>
              <a:buNone/>
            </a:pPr>
            <a:r>
              <a:rPr lang="en" sz="2500" u="none" strike="noStrike" cap="none">
                <a:solidFill>
                  <a:srgbClr val="FF7F00"/>
                </a:solidFill>
                <a:latin typeface="Arial" charset="0"/>
                <a:ea typeface="Arial" charset="0"/>
                <a:cs typeface="Arial" charset="0"/>
                <a:sym typeface="Cabin"/>
              </a:rPr>
              <a:t> id</a:t>
            </a:r>
          </a:p>
          <a:p>
            <a:pPr marL="0" marR="0" lvl="0" indent="0" algn="l" rtl="0">
              <a:lnSpc>
                <a:spcPct val="100000"/>
              </a:lnSpc>
              <a:spcBef>
                <a:spcPts val="0"/>
              </a:spcBef>
              <a:spcAft>
                <a:spcPts val="0"/>
              </a:spcAft>
              <a:buClr>
                <a:srgbClr val="00FF00"/>
              </a:buClr>
              <a:buSzPct val="25000"/>
              <a:buFont typeface="Cabin"/>
              <a:buNone/>
            </a:pPr>
            <a:r>
              <a:rPr lang="en" sz="2500" u="none" strike="noStrike" cap="none">
                <a:solidFill>
                  <a:srgbClr val="00FF00"/>
                </a:solidFill>
                <a:latin typeface="Arial" charset="0"/>
                <a:ea typeface="Arial" charset="0"/>
                <a:cs typeface="Arial" charset="0"/>
                <a:sym typeface="Cabin"/>
              </a:rPr>
              <a:t> title</a:t>
            </a:r>
          </a:p>
          <a:p>
            <a:pPr marL="0" marR="0" lvl="0" indent="0" algn="l" rtl="0">
              <a:lnSpc>
                <a:spcPct val="100000"/>
              </a:lnSpc>
              <a:spcBef>
                <a:spcPts val="0"/>
              </a:spcBef>
              <a:spcAft>
                <a:spcPts val="0"/>
              </a:spcAft>
              <a:buClr>
                <a:srgbClr val="FF00FF"/>
              </a:buClr>
              <a:buSzPct val="25000"/>
              <a:buFont typeface="Cabin"/>
              <a:buNone/>
            </a:pPr>
            <a:r>
              <a:rPr lang="en" sz="2500" u="none" strike="noStrike" cap="none">
                <a:solidFill>
                  <a:srgbClr val="FF00FF"/>
                </a:solidFill>
                <a:latin typeface="Arial" charset="0"/>
                <a:ea typeface="Arial" charset="0"/>
                <a:cs typeface="Arial" charset="0"/>
                <a:sym typeface="Cabin"/>
              </a:rPr>
              <a:t> artist_id</a:t>
            </a:r>
          </a:p>
          <a:p>
            <a:pPr marL="0" marR="0" lvl="0" indent="0" algn="l" rtl="0">
              <a:lnSpc>
                <a:spcPct val="100000"/>
              </a:lnSpc>
              <a:spcBef>
                <a:spcPts val="0"/>
              </a:spcBef>
              <a:spcAft>
                <a:spcPts val="0"/>
              </a:spcAft>
              <a:buClr>
                <a:schemeClr val="lt1"/>
              </a:buClr>
              <a:buSzPct val="25000"/>
              <a:buFont typeface="Cabin"/>
              <a:buNone/>
            </a:pPr>
            <a:r>
              <a:rPr lang="en" sz="2500" u="none" strike="noStrike" cap="none">
                <a:solidFill>
                  <a:schemeClr val="lt1"/>
                </a:solidFill>
                <a:latin typeface="Arial" charset="0"/>
                <a:ea typeface="Arial" charset="0"/>
                <a:cs typeface="Arial" charset="0"/>
                <a:sym typeface="Cabin"/>
              </a:rPr>
              <a:t> ...</a:t>
            </a:r>
          </a:p>
        </p:txBody>
      </p:sp>
      <p:cxnSp>
        <p:nvCxnSpPr>
          <p:cNvPr id="621" name="Shape 621"/>
          <p:cNvCxnSpPr/>
          <p:nvPr/>
        </p:nvCxnSpPr>
        <p:spPr>
          <a:xfrm flipH="1">
            <a:off x="7869114" y="2915542"/>
            <a:ext cx="556319" cy="408085"/>
          </a:xfrm>
          <a:prstGeom prst="straightConnector1">
            <a:avLst/>
          </a:prstGeom>
          <a:noFill/>
          <a:ln w="63500" cap="rnd" cmpd="sng">
            <a:solidFill>
              <a:srgbClr val="FF00FF"/>
            </a:solidFill>
            <a:prstDash val="solid"/>
            <a:miter/>
            <a:headEnd type="stealth" w="med" len="med"/>
            <a:tailEnd type="none" w="med" len="med"/>
          </a:ln>
        </p:spPr>
      </p:cxn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625"/>
        <p:cNvGrpSpPr/>
        <p:nvPr/>
      </p:nvGrpSpPr>
      <p:grpSpPr>
        <a:xfrm>
          <a:off x="0" y="0"/>
          <a:ext cx="0" cy="0"/>
          <a:chOff x="0" y="0"/>
          <a:chExt cx="0" cy="0"/>
        </a:xfrm>
      </p:grpSpPr>
      <p:sp>
        <p:nvSpPr>
          <p:cNvPr id="626" name="Shape 626"/>
          <p:cNvSpPr txBox="1">
            <a:spLocks noGrp="1"/>
          </p:cNvSpPr>
          <p:nvPr>
            <p:ph type="title"/>
          </p:nvPr>
        </p:nvSpPr>
        <p:spPr>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4300" u="none" strike="noStrike" cap="none" dirty="0" smtClean="0">
                <a:solidFill>
                  <a:srgbClr val="FFD966"/>
                </a:solidFill>
                <a:latin typeface="Arial" charset="0"/>
                <a:ea typeface="Arial" charset="0"/>
                <a:cs typeface="Arial" charset="0"/>
                <a:sym typeface="Cabin"/>
              </a:rPr>
              <a:t>Key </a:t>
            </a:r>
            <a:r>
              <a:rPr lang="en" sz="4300" u="none" strike="noStrike" cap="none" dirty="0">
                <a:solidFill>
                  <a:srgbClr val="FFD966"/>
                </a:solidFill>
                <a:latin typeface="Arial" charset="0"/>
                <a:ea typeface="Arial" charset="0"/>
                <a:cs typeface="Arial" charset="0"/>
                <a:sym typeface="Cabin"/>
              </a:rPr>
              <a:t>Rules</a:t>
            </a:r>
          </a:p>
        </p:txBody>
      </p:sp>
      <p:sp>
        <p:nvSpPr>
          <p:cNvPr id="627" name="Shape 627"/>
          <p:cNvSpPr txBox="1">
            <a:spLocks noGrp="1"/>
          </p:cNvSpPr>
          <p:nvPr>
            <p:ph type="body" idx="1"/>
          </p:nvPr>
        </p:nvSpPr>
        <p:spPr>
          <a:xfrm>
            <a:off x="650081" y="1464468"/>
            <a:ext cx="5285498" cy="3207599"/>
          </a:xfrm>
          <a:prstGeom prst="rect">
            <a:avLst/>
          </a:prstGeom>
          <a:noFill/>
          <a:ln>
            <a:noFill/>
          </a:ln>
        </p:spPr>
        <p:txBody>
          <a:bodyPr lIns="21425" tIns="21425" rIns="21425" bIns="21425" anchor="ctr" anchorCtr="0">
            <a:noAutofit/>
          </a:bodyPr>
          <a:lstStyle/>
          <a:p>
            <a:pPr marL="0" marR="0" lvl="0" indent="0" algn="l" rtl="0">
              <a:lnSpc>
                <a:spcPct val="100000"/>
              </a:lnSpc>
              <a:spcBef>
                <a:spcPts val="0"/>
              </a:spcBef>
              <a:spcAft>
                <a:spcPts val="0"/>
              </a:spcAft>
              <a:buClr>
                <a:schemeClr val="lt1"/>
              </a:buClr>
              <a:buSzPct val="25000"/>
              <a:buFont typeface="Cabin"/>
              <a:buNone/>
            </a:pPr>
            <a:r>
              <a:rPr lang="en" sz="2000" u="none" strike="noStrike" cap="none" dirty="0">
                <a:solidFill>
                  <a:schemeClr val="lt1"/>
                </a:solidFill>
                <a:latin typeface="Arial" charset="0"/>
                <a:ea typeface="Arial" charset="0"/>
                <a:cs typeface="Arial" charset="0"/>
                <a:sym typeface="Cabin"/>
              </a:rPr>
              <a:t>Best practices</a:t>
            </a:r>
          </a:p>
          <a:p>
            <a:pPr marL="254000" marR="0" lvl="0" indent="-254000" algn="l" rtl="0">
              <a:lnSpc>
                <a:spcPct val="100000"/>
              </a:lnSpc>
              <a:spcBef>
                <a:spcPts val="2000"/>
              </a:spcBef>
              <a:spcAft>
                <a:spcPts val="0"/>
              </a:spcAft>
              <a:buClr>
                <a:schemeClr val="lt1"/>
              </a:buClr>
              <a:buSzPct val="100000"/>
              <a:buFont typeface="Cabin"/>
              <a:buChar char="•"/>
            </a:pPr>
            <a:r>
              <a:rPr lang="en" sz="2000" u="none" strike="noStrike" cap="none" dirty="0">
                <a:solidFill>
                  <a:schemeClr val="lt1"/>
                </a:solidFill>
                <a:latin typeface="Arial" charset="0"/>
                <a:ea typeface="Arial" charset="0"/>
                <a:cs typeface="Arial" charset="0"/>
                <a:sym typeface="Cabin"/>
              </a:rPr>
              <a:t>Never use your </a:t>
            </a:r>
            <a:r>
              <a:rPr lang="en" sz="2000" u="none" strike="noStrike" cap="none" dirty="0">
                <a:solidFill>
                  <a:srgbClr val="00FF00"/>
                </a:solidFill>
                <a:latin typeface="Arial" charset="0"/>
                <a:ea typeface="Arial" charset="0"/>
                <a:cs typeface="Arial" charset="0"/>
                <a:sym typeface="Cabin"/>
              </a:rPr>
              <a:t>logical key</a:t>
            </a:r>
            <a:r>
              <a:rPr lang="en" sz="2000" u="none" strike="noStrike" cap="none" dirty="0">
                <a:solidFill>
                  <a:schemeClr val="lt1"/>
                </a:solidFill>
                <a:latin typeface="Arial" charset="0"/>
                <a:ea typeface="Arial" charset="0"/>
                <a:cs typeface="Arial" charset="0"/>
                <a:sym typeface="Cabin"/>
              </a:rPr>
              <a:t> as the </a:t>
            </a:r>
            <a:r>
              <a:rPr lang="en" sz="2000" u="none" strike="noStrike" cap="none" dirty="0">
                <a:solidFill>
                  <a:srgbClr val="FF7F00"/>
                </a:solidFill>
                <a:latin typeface="Arial" charset="0"/>
                <a:ea typeface="Arial" charset="0"/>
                <a:cs typeface="Arial" charset="0"/>
                <a:sym typeface="Cabin"/>
              </a:rPr>
              <a:t>primary key</a:t>
            </a:r>
          </a:p>
          <a:p>
            <a:pPr marL="254000" marR="0" lvl="0" indent="-254000" algn="l" rtl="0">
              <a:lnSpc>
                <a:spcPct val="100000"/>
              </a:lnSpc>
              <a:spcBef>
                <a:spcPts val="2500"/>
              </a:spcBef>
              <a:spcAft>
                <a:spcPts val="0"/>
              </a:spcAft>
              <a:buClr>
                <a:schemeClr val="lt1"/>
              </a:buClr>
              <a:buSzPct val="100000"/>
              <a:buFont typeface="Cabin"/>
              <a:buChar char="•"/>
            </a:pPr>
            <a:r>
              <a:rPr lang="en" sz="2000" u="none" strike="noStrike" cap="none" dirty="0">
                <a:solidFill>
                  <a:srgbClr val="00FF00"/>
                </a:solidFill>
                <a:latin typeface="Arial" charset="0"/>
                <a:ea typeface="Arial" charset="0"/>
                <a:cs typeface="Arial" charset="0"/>
                <a:sym typeface="Cabin"/>
              </a:rPr>
              <a:t>Logical keys</a:t>
            </a:r>
            <a:r>
              <a:rPr lang="en" sz="2000" u="none" strike="noStrike" cap="none" dirty="0">
                <a:solidFill>
                  <a:schemeClr val="lt1"/>
                </a:solidFill>
                <a:latin typeface="Arial" charset="0"/>
                <a:ea typeface="Arial" charset="0"/>
                <a:cs typeface="Arial" charset="0"/>
                <a:sym typeface="Cabin"/>
              </a:rPr>
              <a:t> can and do change, albeit slowly</a:t>
            </a:r>
          </a:p>
          <a:p>
            <a:pPr marL="254000" marR="0" lvl="0" indent="-254000" algn="l" rtl="0">
              <a:lnSpc>
                <a:spcPct val="100000"/>
              </a:lnSpc>
              <a:spcBef>
                <a:spcPts val="2500"/>
              </a:spcBef>
              <a:spcAft>
                <a:spcPts val="600"/>
              </a:spcAft>
              <a:buClr>
                <a:schemeClr val="lt1"/>
              </a:buClr>
              <a:buSzPct val="100000"/>
              <a:buFont typeface="Cabin"/>
              <a:buChar char="•"/>
            </a:pPr>
            <a:r>
              <a:rPr lang="en" sz="2000" u="none" strike="noStrike" cap="none" dirty="0">
                <a:solidFill>
                  <a:srgbClr val="FF00FF"/>
                </a:solidFill>
                <a:latin typeface="Arial" charset="0"/>
                <a:ea typeface="Arial" charset="0"/>
                <a:cs typeface="Arial" charset="0"/>
                <a:sym typeface="Cabin"/>
              </a:rPr>
              <a:t>Relationships</a:t>
            </a:r>
            <a:r>
              <a:rPr lang="en" sz="2000" u="none" strike="noStrike" cap="none" dirty="0">
                <a:solidFill>
                  <a:schemeClr val="lt1"/>
                </a:solidFill>
                <a:latin typeface="Arial" charset="0"/>
                <a:ea typeface="Arial" charset="0"/>
                <a:cs typeface="Arial" charset="0"/>
                <a:sym typeface="Cabin"/>
              </a:rPr>
              <a:t> that are based on matching string fields are less efficient than integers</a:t>
            </a:r>
          </a:p>
        </p:txBody>
      </p:sp>
      <p:sp>
        <p:nvSpPr>
          <p:cNvPr id="628" name="Shape 628"/>
          <p:cNvSpPr txBox="1"/>
          <p:nvPr/>
        </p:nvSpPr>
        <p:spPr>
          <a:xfrm>
            <a:off x="6765018" y="1464468"/>
            <a:ext cx="1573424" cy="2829599"/>
          </a:xfrm>
          <a:prstGeom prst="rect">
            <a:avLst/>
          </a:prstGeom>
          <a:noFill/>
          <a:ln w="12700" cap="rnd" cmpd="sng">
            <a:solidFill>
              <a:schemeClr val="lt1"/>
            </a:solidFill>
            <a:prstDash val="solid"/>
            <a:miter/>
            <a:headEnd type="none" w="med" len="med"/>
            <a:tailEnd type="none" w="med" len="med"/>
          </a:ln>
        </p:spPr>
        <p:txBody>
          <a:bodyPr lIns="0" tIns="0" rIns="0" bIns="0" anchor="ctr" anchorCtr="0">
            <a:noAutofit/>
          </a:bodyPr>
          <a:lstStyle/>
          <a:p>
            <a:pPr marL="0" marR="0" lvl="0" indent="0" algn="l" rtl="0">
              <a:lnSpc>
                <a:spcPct val="100000"/>
              </a:lnSpc>
              <a:spcBef>
                <a:spcPts val="0"/>
              </a:spcBef>
              <a:spcAft>
                <a:spcPts val="0"/>
              </a:spcAft>
              <a:buClr>
                <a:srgbClr val="FFFF00"/>
              </a:buClr>
              <a:buSzPct val="25000"/>
              <a:buFont typeface="Cabin"/>
              <a:buNone/>
            </a:pPr>
            <a:r>
              <a:rPr lang="en" sz="2000" u="none" strike="noStrike" cap="none">
                <a:solidFill>
                  <a:srgbClr val="FFFF00"/>
                </a:solidFill>
                <a:latin typeface="Arial" charset="0"/>
                <a:ea typeface="Arial" charset="0"/>
                <a:cs typeface="Arial" charset="0"/>
                <a:sym typeface="Cabin"/>
              </a:rPr>
              <a:t>  User</a:t>
            </a:r>
          </a:p>
          <a:p>
            <a:pPr marL="0" marR="0" lvl="0" indent="0" algn="l" rtl="0">
              <a:lnSpc>
                <a:spcPct val="100000"/>
              </a:lnSpc>
              <a:spcBef>
                <a:spcPts val="0"/>
              </a:spcBef>
              <a:spcAft>
                <a:spcPts val="0"/>
              </a:spcAft>
              <a:buClr>
                <a:srgbClr val="FF7F00"/>
              </a:buClr>
              <a:buSzPct val="25000"/>
              <a:buFont typeface="Cabin"/>
              <a:buNone/>
            </a:pPr>
            <a:r>
              <a:rPr lang="en" sz="2000" u="none" strike="noStrike" cap="none">
                <a:solidFill>
                  <a:srgbClr val="FF7F00"/>
                </a:solidFill>
                <a:latin typeface="Arial" charset="0"/>
                <a:ea typeface="Arial" charset="0"/>
                <a:cs typeface="Arial" charset="0"/>
                <a:sym typeface="Cabin"/>
              </a:rPr>
              <a:t>  id</a:t>
            </a:r>
          </a:p>
          <a:p>
            <a:pPr marL="0" marR="0" lvl="0" indent="0" algn="l" rtl="0">
              <a:lnSpc>
                <a:spcPct val="100000"/>
              </a:lnSpc>
              <a:spcBef>
                <a:spcPts val="0"/>
              </a:spcBef>
              <a:spcAft>
                <a:spcPts val="0"/>
              </a:spcAft>
              <a:buClr>
                <a:srgbClr val="00FF00"/>
              </a:buClr>
              <a:buSzPct val="25000"/>
              <a:buFont typeface="Cabin"/>
              <a:buNone/>
            </a:pPr>
            <a:r>
              <a:rPr lang="en" sz="2000" u="none" strike="noStrike" cap="none">
                <a:solidFill>
                  <a:srgbClr val="00FF00"/>
                </a:solidFill>
                <a:latin typeface="Arial" charset="0"/>
                <a:ea typeface="Arial" charset="0"/>
                <a:cs typeface="Arial" charset="0"/>
                <a:sym typeface="Cabin"/>
              </a:rPr>
              <a:t>  login</a:t>
            </a:r>
          </a:p>
          <a:p>
            <a:pPr marL="0" marR="0" lvl="0" indent="0" algn="l"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  password</a:t>
            </a:r>
          </a:p>
          <a:p>
            <a:pPr marL="0" marR="0" lvl="0" indent="0" algn="l"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  name</a:t>
            </a:r>
          </a:p>
          <a:p>
            <a:pPr marL="0" marR="0" lvl="0" indent="0" algn="l"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  email</a:t>
            </a:r>
          </a:p>
          <a:p>
            <a:pPr marL="0" marR="0" lvl="0" indent="0" algn="l"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  created_at</a:t>
            </a:r>
          </a:p>
          <a:p>
            <a:pPr marL="0" marR="0" lvl="0" indent="0" algn="l"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  modified_at</a:t>
            </a:r>
          </a:p>
          <a:p>
            <a:pPr marL="0" marR="0" lvl="0" indent="0" algn="l"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  login_at</a:t>
            </a:r>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632"/>
        <p:cNvGrpSpPr/>
        <p:nvPr/>
      </p:nvGrpSpPr>
      <p:grpSpPr>
        <a:xfrm>
          <a:off x="0" y="0"/>
          <a:ext cx="0" cy="0"/>
          <a:chOff x="0" y="0"/>
          <a:chExt cx="0" cy="0"/>
        </a:xfrm>
      </p:grpSpPr>
      <p:sp>
        <p:nvSpPr>
          <p:cNvPr id="633" name="Shape 633"/>
          <p:cNvSpPr txBox="1">
            <a:spLocks noGrp="1"/>
          </p:cNvSpPr>
          <p:nvPr>
            <p:ph type="title"/>
          </p:nvPr>
        </p:nvSpPr>
        <p:spPr>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FF00FF"/>
              </a:buClr>
              <a:buSzPct val="25000"/>
              <a:buFont typeface="Cabin"/>
              <a:buNone/>
            </a:pPr>
            <a:r>
              <a:rPr lang="en" sz="4300" u="none" strike="noStrike" cap="none">
                <a:solidFill>
                  <a:srgbClr val="FFD966"/>
                </a:solidFill>
                <a:latin typeface="Arial" charset="0"/>
                <a:ea typeface="Arial" charset="0"/>
                <a:cs typeface="Arial" charset="0"/>
                <a:sym typeface="Cabin"/>
              </a:rPr>
              <a:t>Foreign Keys</a:t>
            </a:r>
          </a:p>
        </p:txBody>
      </p:sp>
      <p:sp>
        <p:nvSpPr>
          <p:cNvPr id="634" name="Shape 634"/>
          <p:cNvSpPr txBox="1">
            <a:spLocks noGrp="1"/>
          </p:cNvSpPr>
          <p:nvPr>
            <p:ph type="body" idx="1"/>
          </p:nvPr>
        </p:nvSpPr>
        <p:spPr>
          <a:xfrm>
            <a:off x="650081" y="1464468"/>
            <a:ext cx="4732045" cy="3207599"/>
          </a:xfrm>
          <a:prstGeom prst="rect">
            <a:avLst/>
          </a:prstGeom>
          <a:noFill/>
          <a:ln>
            <a:noFill/>
          </a:ln>
        </p:spPr>
        <p:txBody>
          <a:bodyPr lIns="21425" tIns="21425" rIns="21425" bIns="21425" anchor="ctr" anchorCtr="0">
            <a:noAutofit/>
          </a:bodyPr>
          <a:lstStyle/>
          <a:p>
            <a:pPr marL="254000" marR="0" lvl="0" indent="-254000" algn="l" rtl="0">
              <a:lnSpc>
                <a:spcPct val="100000"/>
              </a:lnSpc>
              <a:spcBef>
                <a:spcPts val="0"/>
              </a:spcBef>
              <a:spcAft>
                <a:spcPts val="0"/>
              </a:spcAft>
              <a:buClr>
                <a:schemeClr val="lt1"/>
              </a:buClr>
              <a:buSzPct val="100000"/>
              <a:buFont typeface="Cabin"/>
              <a:buChar char="•"/>
            </a:pPr>
            <a:r>
              <a:rPr lang="en" sz="2000" u="none" strike="noStrike" cap="none" dirty="0">
                <a:solidFill>
                  <a:schemeClr val="lt1"/>
                </a:solidFill>
                <a:latin typeface="Arial" charset="0"/>
                <a:ea typeface="Arial" charset="0"/>
                <a:cs typeface="Arial" charset="0"/>
                <a:sym typeface="Cabin"/>
              </a:rPr>
              <a:t>A</a:t>
            </a:r>
            <a:r>
              <a:rPr lang="en" sz="2000" u="none" strike="noStrike" cap="none" dirty="0">
                <a:solidFill>
                  <a:srgbClr val="FF00FF"/>
                </a:solidFill>
                <a:latin typeface="Arial" charset="0"/>
                <a:ea typeface="Arial" charset="0"/>
                <a:cs typeface="Arial" charset="0"/>
                <a:sym typeface="Cabin"/>
              </a:rPr>
              <a:t> foreign key</a:t>
            </a:r>
            <a:r>
              <a:rPr lang="en" sz="2000" u="none" strike="noStrike" cap="none" dirty="0">
                <a:solidFill>
                  <a:schemeClr val="lt1"/>
                </a:solidFill>
                <a:latin typeface="Arial" charset="0"/>
                <a:ea typeface="Arial" charset="0"/>
                <a:cs typeface="Arial" charset="0"/>
                <a:sym typeface="Cabin"/>
              </a:rPr>
              <a:t> is when a table has a column that contains a key which points to the </a:t>
            </a:r>
            <a:r>
              <a:rPr lang="en" sz="2000" u="none" strike="noStrike" cap="none" dirty="0">
                <a:solidFill>
                  <a:srgbClr val="FF7F00"/>
                </a:solidFill>
                <a:latin typeface="Arial" charset="0"/>
                <a:ea typeface="Arial" charset="0"/>
                <a:cs typeface="Arial" charset="0"/>
                <a:sym typeface="Cabin"/>
              </a:rPr>
              <a:t>primary key</a:t>
            </a:r>
            <a:r>
              <a:rPr lang="en" sz="2000" u="none" strike="noStrike" cap="none" dirty="0">
                <a:solidFill>
                  <a:schemeClr val="lt1"/>
                </a:solidFill>
                <a:latin typeface="Arial" charset="0"/>
                <a:ea typeface="Arial" charset="0"/>
                <a:cs typeface="Arial" charset="0"/>
                <a:sym typeface="Cabin"/>
              </a:rPr>
              <a:t> of another table.</a:t>
            </a:r>
          </a:p>
          <a:p>
            <a:pPr marL="254000" marR="0" lvl="0" indent="-254000" algn="l" rtl="0">
              <a:lnSpc>
                <a:spcPct val="100000"/>
              </a:lnSpc>
              <a:spcBef>
                <a:spcPts val="2500"/>
              </a:spcBef>
              <a:spcAft>
                <a:spcPts val="600"/>
              </a:spcAft>
              <a:buClr>
                <a:schemeClr val="lt1"/>
              </a:buClr>
              <a:buSzPct val="100000"/>
              <a:buFont typeface="Cabin"/>
              <a:buChar char="•"/>
            </a:pPr>
            <a:r>
              <a:rPr lang="en" sz="2000" u="none" strike="noStrike" cap="none" dirty="0">
                <a:solidFill>
                  <a:schemeClr val="lt1"/>
                </a:solidFill>
                <a:latin typeface="Arial" charset="0"/>
                <a:ea typeface="Arial" charset="0"/>
                <a:cs typeface="Arial" charset="0"/>
                <a:sym typeface="Cabin"/>
              </a:rPr>
              <a:t>When all primary keys are integers, then all foreign keys are integers - this is good - very good</a:t>
            </a:r>
          </a:p>
        </p:txBody>
      </p:sp>
      <p:sp>
        <p:nvSpPr>
          <p:cNvPr id="635" name="Shape 635"/>
          <p:cNvSpPr txBox="1"/>
          <p:nvPr/>
        </p:nvSpPr>
        <p:spPr>
          <a:xfrm>
            <a:off x="5617488" y="1946671"/>
            <a:ext cx="943771" cy="1243012"/>
          </a:xfrm>
          <a:prstGeom prst="rect">
            <a:avLst/>
          </a:prstGeom>
          <a:noFill/>
          <a:ln w="12700" cap="rnd" cmpd="sng">
            <a:solidFill>
              <a:schemeClr val="lt1"/>
            </a:solidFill>
            <a:prstDash val="solid"/>
            <a:miter/>
            <a:headEnd type="none" w="med" len="med"/>
            <a:tailEnd type="none" w="med" len="med"/>
          </a:ln>
        </p:spPr>
        <p:txBody>
          <a:bodyPr lIns="0" tIns="0" rIns="0" bIns="0" anchor="ctr" anchorCtr="0">
            <a:noAutofit/>
          </a:bodyPr>
          <a:lstStyle/>
          <a:p>
            <a:pPr marL="0" marR="0" lvl="0" indent="0" algn="l" rtl="0">
              <a:lnSpc>
                <a:spcPct val="100000"/>
              </a:lnSpc>
              <a:spcBef>
                <a:spcPts val="0"/>
              </a:spcBef>
              <a:spcAft>
                <a:spcPts val="0"/>
              </a:spcAft>
              <a:buClr>
                <a:srgbClr val="FFFF00"/>
              </a:buClr>
              <a:buSzPct val="25000"/>
              <a:buFont typeface="Cabin"/>
              <a:buNone/>
            </a:pPr>
            <a:r>
              <a:rPr lang="en" sz="2000" u="none" strike="noStrike" cap="none">
                <a:solidFill>
                  <a:srgbClr val="FFFF00"/>
                </a:solidFill>
                <a:latin typeface="Arial" charset="0"/>
                <a:ea typeface="Arial" charset="0"/>
                <a:cs typeface="Arial" charset="0"/>
                <a:sym typeface="Cabin"/>
              </a:rPr>
              <a:t> Artist</a:t>
            </a:r>
          </a:p>
          <a:p>
            <a:pPr marL="0" marR="0" lvl="0" indent="0" algn="l" rtl="0">
              <a:lnSpc>
                <a:spcPct val="100000"/>
              </a:lnSpc>
              <a:spcBef>
                <a:spcPts val="0"/>
              </a:spcBef>
              <a:spcAft>
                <a:spcPts val="0"/>
              </a:spcAft>
              <a:buClr>
                <a:srgbClr val="FF7F00"/>
              </a:buClr>
              <a:buSzPct val="25000"/>
              <a:buFont typeface="Cabin"/>
              <a:buNone/>
            </a:pPr>
            <a:r>
              <a:rPr lang="en" sz="2000" u="none" strike="noStrike" cap="none">
                <a:solidFill>
                  <a:srgbClr val="FF7F00"/>
                </a:solidFill>
                <a:latin typeface="Arial" charset="0"/>
                <a:ea typeface="Arial" charset="0"/>
                <a:cs typeface="Arial" charset="0"/>
                <a:sym typeface="Cabin"/>
              </a:rPr>
              <a:t> id</a:t>
            </a:r>
          </a:p>
          <a:p>
            <a:pPr marL="0" marR="0" lvl="0" indent="0" algn="l"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 name</a:t>
            </a:r>
          </a:p>
          <a:p>
            <a:pPr marL="0" marR="0" lvl="0" indent="0" algn="l"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 ...</a:t>
            </a:r>
          </a:p>
        </p:txBody>
      </p:sp>
      <p:sp>
        <p:nvSpPr>
          <p:cNvPr id="636" name="Shape 636"/>
          <p:cNvSpPr txBox="1"/>
          <p:nvPr/>
        </p:nvSpPr>
        <p:spPr>
          <a:xfrm>
            <a:off x="7577127" y="1800225"/>
            <a:ext cx="1072304" cy="1535961"/>
          </a:xfrm>
          <a:prstGeom prst="rect">
            <a:avLst/>
          </a:prstGeom>
          <a:noFill/>
          <a:ln w="12700" cap="rnd" cmpd="sng">
            <a:solidFill>
              <a:schemeClr val="lt1"/>
            </a:solidFill>
            <a:prstDash val="solid"/>
            <a:miter/>
            <a:headEnd type="none" w="med" len="med"/>
            <a:tailEnd type="none" w="med" len="med"/>
          </a:ln>
        </p:spPr>
        <p:txBody>
          <a:bodyPr lIns="0" tIns="0" rIns="0" bIns="0" anchor="ctr" anchorCtr="0">
            <a:noAutofit/>
          </a:bodyPr>
          <a:lstStyle/>
          <a:p>
            <a:pPr marL="0" marR="0" lvl="0" indent="0" algn="l" rtl="0">
              <a:lnSpc>
                <a:spcPct val="100000"/>
              </a:lnSpc>
              <a:spcBef>
                <a:spcPts val="0"/>
              </a:spcBef>
              <a:spcAft>
                <a:spcPts val="0"/>
              </a:spcAft>
              <a:buClr>
                <a:srgbClr val="FFFF00"/>
              </a:buClr>
              <a:buSzPct val="25000"/>
              <a:buFont typeface="Cabin"/>
              <a:buNone/>
            </a:pPr>
            <a:r>
              <a:rPr lang="en" sz="2000" u="none" strike="noStrike" cap="none">
                <a:solidFill>
                  <a:srgbClr val="FFFF00"/>
                </a:solidFill>
                <a:latin typeface="Arial" charset="0"/>
                <a:ea typeface="Arial" charset="0"/>
                <a:cs typeface="Arial" charset="0"/>
                <a:sym typeface="Cabin"/>
              </a:rPr>
              <a:t> Album</a:t>
            </a:r>
          </a:p>
          <a:p>
            <a:pPr marL="0" marR="0" lvl="0" indent="0" algn="l" rtl="0">
              <a:lnSpc>
                <a:spcPct val="100000"/>
              </a:lnSpc>
              <a:spcBef>
                <a:spcPts val="0"/>
              </a:spcBef>
              <a:spcAft>
                <a:spcPts val="0"/>
              </a:spcAft>
              <a:buClr>
                <a:srgbClr val="FF7F00"/>
              </a:buClr>
              <a:buSzPct val="25000"/>
              <a:buFont typeface="Cabin"/>
              <a:buNone/>
            </a:pPr>
            <a:r>
              <a:rPr lang="en" sz="2000" u="none" strike="noStrike" cap="none">
                <a:solidFill>
                  <a:srgbClr val="FF7F00"/>
                </a:solidFill>
                <a:latin typeface="Arial" charset="0"/>
                <a:ea typeface="Arial" charset="0"/>
                <a:cs typeface="Arial" charset="0"/>
                <a:sym typeface="Cabin"/>
              </a:rPr>
              <a:t> id</a:t>
            </a:r>
          </a:p>
          <a:p>
            <a:pPr marL="0" marR="0" lvl="0" indent="0" algn="l"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 title</a:t>
            </a:r>
          </a:p>
          <a:p>
            <a:pPr marL="0" marR="0" lvl="0" indent="0" algn="l" rtl="0">
              <a:lnSpc>
                <a:spcPct val="100000"/>
              </a:lnSpc>
              <a:spcBef>
                <a:spcPts val="0"/>
              </a:spcBef>
              <a:spcAft>
                <a:spcPts val="0"/>
              </a:spcAft>
              <a:buClr>
                <a:srgbClr val="FF00FF"/>
              </a:buClr>
              <a:buSzPct val="25000"/>
              <a:buFont typeface="Cabin"/>
              <a:buNone/>
            </a:pPr>
            <a:r>
              <a:rPr lang="en" sz="2000" u="none" strike="noStrike" cap="none">
                <a:solidFill>
                  <a:srgbClr val="FF00FF"/>
                </a:solidFill>
                <a:latin typeface="Arial" charset="0"/>
                <a:ea typeface="Arial" charset="0"/>
                <a:cs typeface="Arial" charset="0"/>
                <a:sym typeface="Cabin"/>
              </a:rPr>
              <a:t> artist_id</a:t>
            </a:r>
          </a:p>
          <a:p>
            <a:pPr marL="0" marR="0" lvl="0" indent="0" algn="l"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 ...</a:t>
            </a:r>
          </a:p>
        </p:txBody>
      </p:sp>
      <p:cxnSp>
        <p:nvCxnSpPr>
          <p:cNvPr id="637" name="Shape 637"/>
          <p:cNvCxnSpPr/>
          <p:nvPr/>
        </p:nvCxnSpPr>
        <p:spPr>
          <a:xfrm>
            <a:off x="6363576" y="2528817"/>
            <a:ext cx="1213650" cy="367368"/>
          </a:xfrm>
          <a:prstGeom prst="straightConnector1">
            <a:avLst/>
          </a:prstGeom>
          <a:noFill/>
          <a:ln w="63500" cap="rnd" cmpd="sng">
            <a:solidFill>
              <a:srgbClr val="FF00FF"/>
            </a:solidFill>
            <a:prstDash val="solid"/>
            <a:miter/>
            <a:headEnd type="stealth" w="med" len="med"/>
            <a:tailEnd type="none" w="med" len="med"/>
          </a:ln>
        </p:spPr>
      </p:cxn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641"/>
        <p:cNvGrpSpPr/>
        <p:nvPr/>
      </p:nvGrpSpPr>
      <p:grpSpPr>
        <a:xfrm>
          <a:off x="0" y="0"/>
          <a:ext cx="0" cy="0"/>
          <a:chOff x="0" y="0"/>
          <a:chExt cx="0" cy="0"/>
        </a:xfrm>
      </p:grpSpPr>
      <p:sp>
        <p:nvSpPr>
          <p:cNvPr id="642" name="Shape 642"/>
          <p:cNvSpPr txBox="1">
            <a:spLocks noGrp="1"/>
          </p:cNvSpPr>
          <p:nvPr>
            <p:ph type="title"/>
          </p:nvPr>
        </p:nvSpPr>
        <p:spPr>
          <a:prstGeom prst="rect">
            <a:avLst/>
          </a:prstGeom>
          <a:noFill/>
          <a:ln>
            <a:noFill/>
          </a:ln>
        </p:spPr>
        <p:txBody>
          <a:bodyPr lIns="21425" tIns="21425" rIns="21425" bIns="21425" anchor="b"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4300" u="none" strike="noStrike" cap="none" dirty="0">
                <a:solidFill>
                  <a:srgbClr val="FFD966"/>
                </a:solidFill>
                <a:latin typeface="Arial" charset="0"/>
                <a:ea typeface="Arial" charset="0"/>
                <a:cs typeface="Arial" charset="0"/>
                <a:sym typeface="Cabin"/>
              </a:rPr>
              <a:t>Relationship Building (in tables)</a:t>
            </a:r>
          </a:p>
        </p:txBody>
      </p:sp>
      <p:sp>
        <p:nvSpPr>
          <p:cNvPr id="3" name="Text Placeholder 2"/>
          <p:cNvSpPr>
            <a:spLocks noGrp="1"/>
          </p:cNvSpPr>
          <p:nvPr>
            <p:ph type="body" idx="1"/>
          </p:nvPr>
        </p:nvSpPr>
        <p:spPr/>
        <p:txBody>
          <a:bodyPr/>
          <a:lstStyle/>
          <a:p>
            <a:endParaRPr lang="en-US"/>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648"/>
        <p:cNvGrpSpPr/>
        <p:nvPr/>
      </p:nvGrpSpPr>
      <p:grpSpPr>
        <a:xfrm>
          <a:off x="0" y="0"/>
          <a:ext cx="0" cy="0"/>
          <a:chOff x="0" y="0"/>
          <a:chExt cx="0" cy="0"/>
        </a:xfrm>
      </p:grpSpPr>
      <p:pic>
        <p:nvPicPr>
          <p:cNvPr id="649" name="Shape 649"/>
          <p:cNvPicPr preferRelativeResize="0"/>
          <p:nvPr/>
        </p:nvPicPr>
        <p:blipFill rotWithShape="1">
          <a:blip r:embed="rId3">
            <a:alphaModFix/>
          </a:blip>
          <a:srcRect/>
          <a:stretch/>
        </p:blipFill>
        <p:spPr>
          <a:xfrm>
            <a:off x="938464" y="3389312"/>
            <a:ext cx="6789820" cy="1136583"/>
          </a:xfrm>
          <a:prstGeom prst="rect">
            <a:avLst/>
          </a:prstGeom>
          <a:noFill/>
          <a:ln>
            <a:noFill/>
          </a:ln>
        </p:spPr>
      </p:pic>
      <p:sp>
        <p:nvSpPr>
          <p:cNvPr id="650" name="Shape 650"/>
          <p:cNvSpPr/>
          <p:nvPr/>
        </p:nvSpPr>
        <p:spPr>
          <a:xfrm>
            <a:off x="7192963" y="728663"/>
            <a:ext cx="1322386" cy="1320800"/>
          </a:xfrm>
          <a:prstGeom prst="rect">
            <a:avLst/>
          </a:prstGeom>
          <a:noFill/>
          <a:ln w="25400" cap="flat" cmpd="sng">
            <a:solidFill>
              <a:srgbClr val="FFFF00"/>
            </a:solidFill>
            <a:prstDash val="solid"/>
            <a:miter/>
            <a:headEnd type="none" w="med" len="med"/>
            <a:tailEnd type="none" w="med" len="med"/>
          </a:ln>
        </p:spPr>
        <p:txBody>
          <a:bodyPr lIns="0" tIns="0" rIns="0" bIns="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1800">
                <a:solidFill>
                  <a:schemeClr val="lt1"/>
                </a:solidFill>
              </a:rPr>
              <a:t>  </a:t>
            </a:r>
            <a:r>
              <a:rPr lang="en" sz="1800" b="0" i="0" u="none" strike="noStrike" cap="none">
                <a:solidFill>
                  <a:schemeClr val="lt1"/>
                </a:solidFill>
                <a:latin typeface="Arial"/>
                <a:ea typeface="Arial"/>
                <a:cs typeface="Arial"/>
                <a:sym typeface="Arial"/>
              </a:rPr>
              <a:t>Track</a:t>
            </a:r>
          </a:p>
          <a:p>
            <a:pPr marL="0" marR="0" lvl="0" indent="0" algn="l" rtl="0">
              <a:lnSpc>
                <a:spcPct val="100000"/>
              </a:lnSpc>
              <a:spcBef>
                <a:spcPts val="0"/>
              </a:spcBef>
              <a:spcAft>
                <a:spcPts val="0"/>
              </a:spcAft>
              <a:buClr>
                <a:schemeClr val="lt1"/>
              </a:buClr>
              <a:buSzPct val="25000"/>
              <a:buFont typeface="Arial"/>
              <a:buNone/>
            </a:pPr>
            <a:r>
              <a:rPr lang="en" sz="1800">
                <a:solidFill>
                  <a:schemeClr val="lt1"/>
                </a:solidFill>
              </a:rPr>
              <a:t>  </a:t>
            </a:r>
            <a:r>
              <a:rPr lang="en" sz="1800" b="0" i="0" u="none" strike="noStrike" cap="none">
                <a:solidFill>
                  <a:schemeClr val="lt1"/>
                </a:solidFill>
                <a:latin typeface="Arial"/>
                <a:ea typeface="Arial"/>
                <a:cs typeface="Arial"/>
                <a:sym typeface="Arial"/>
              </a:rPr>
              <a:t>Rating</a:t>
            </a:r>
          </a:p>
          <a:p>
            <a:pPr marL="0" marR="0" lvl="0" indent="0" algn="l" rtl="0">
              <a:lnSpc>
                <a:spcPct val="100000"/>
              </a:lnSpc>
              <a:spcBef>
                <a:spcPts val="0"/>
              </a:spcBef>
              <a:spcAft>
                <a:spcPts val="0"/>
              </a:spcAft>
              <a:buClr>
                <a:schemeClr val="lt1"/>
              </a:buClr>
              <a:buSzPct val="25000"/>
              <a:buFont typeface="Arial"/>
              <a:buNone/>
            </a:pPr>
            <a:r>
              <a:rPr lang="en" sz="1800">
                <a:solidFill>
                  <a:schemeClr val="lt1"/>
                </a:solidFill>
              </a:rPr>
              <a:t>  </a:t>
            </a:r>
            <a:r>
              <a:rPr lang="en" sz="1800" b="0" i="0" u="none" strike="noStrike" cap="none">
                <a:solidFill>
                  <a:schemeClr val="lt1"/>
                </a:solidFill>
                <a:latin typeface="Arial"/>
                <a:ea typeface="Arial"/>
                <a:cs typeface="Arial"/>
                <a:sym typeface="Arial"/>
              </a:rPr>
              <a:t>Len</a:t>
            </a:r>
          </a:p>
          <a:p>
            <a:pPr marL="0" marR="0" lvl="0" indent="0" algn="l" rtl="0">
              <a:lnSpc>
                <a:spcPct val="100000"/>
              </a:lnSpc>
              <a:spcBef>
                <a:spcPts val="0"/>
              </a:spcBef>
              <a:spcAft>
                <a:spcPts val="0"/>
              </a:spcAft>
              <a:buClr>
                <a:schemeClr val="lt1"/>
              </a:buClr>
              <a:buSzPct val="25000"/>
              <a:buFont typeface="Arial"/>
              <a:buNone/>
            </a:pPr>
            <a:r>
              <a:rPr lang="en" sz="1800">
                <a:solidFill>
                  <a:schemeClr val="lt1"/>
                </a:solidFill>
              </a:rPr>
              <a:t>  </a:t>
            </a:r>
            <a:r>
              <a:rPr lang="en" sz="1800" b="0" i="0" u="none" strike="noStrike" cap="none">
                <a:solidFill>
                  <a:schemeClr val="lt1"/>
                </a:solidFill>
                <a:latin typeface="Arial"/>
                <a:ea typeface="Arial"/>
                <a:cs typeface="Arial"/>
                <a:sym typeface="Arial"/>
              </a:rPr>
              <a:t>Count</a:t>
            </a:r>
          </a:p>
        </p:txBody>
      </p:sp>
      <p:sp>
        <p:nvSpPr>
          <p:cNvPr id="651" name="Shape 651"/>
          <p:cNvSpPr/>
          <p:nvPr/>
        </p:nvSpPr>
        <p:spPr>
          <a:xfrm>
            <a:off x="4049713" y="1800225"/>
            <a:ext cx="1322386" cy="550862"/>
          </a:xfrm>
          <a:prstGeom prst="rect">
            <a:avLst/>
          </a:prstGeom>
          <a:noFill/>
          <a:ln w="25400" cap="flat" cmpd="sng">
            <a:solidFill>
              <a:srgbClr val="FFFF00"/>
            </a:solidFill>
            <a:prstDash val="solid"/>
            <a:miter/>
            <a:headEnd type="none" w="med" len="med"/>
            <a:tailEnd type="none" w="med" len="med"/>
          </a:ln>
        </p:spPr>
        <p:txBody>
          <a:bodyPr lIns="0" tIns="0" rIns="0" bIns="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1800">
                <a:solidFill>
                  <a:schemeClr val="lt1"/>
                </a:solidFill>
              </a:rPr>
              <a:t>  </a:t>
            </a:r>
            <a:r>
              <a:rPr lang="en" sz="1800" b="0" i="0" u="none" strike="noStrike" cap="none">
                <a:solidFill>
                  <a:schemeClr val="lt1"/>
                </a:solidFill>
                <a:latin typeface="Arial"/>
                <a:ea typeface="Arial"/>
                <a:cs typeface="Arial"/>
                <a:sym typeface="Arial"/>
              </a:rPr>
              <a:t>Album</a:t>
            </a:r>
          </a:p>
        </p:txBody>
      </p:sp>
      <p:cxnSp>
        <p:nvCxnSpPr>
          <p:cNvPr id="652" name="Shape 652"/>
          <p:cNvCxnSpPr/>
          <p:nvPr/>
        </p:nvCxnSpPr>
        <p:spPr>
          <a:xfrm rot="10800000" flipH="1">
            <a:off x="5510213" y="1235075"/>
            <a:ext cx="1520825" cy="641350"/>
          </a:xfrm>
          <a:prstGeom prst="straightConnector1">
            <a:avLst/>
          </a:prstGeom>
          <a:noFill/>
          <a:ln w="88900" cap="flat" cmpd="sng">
            <a:solidFill>
              <a:srgbClr val="FFFF00"/>
            </a:solidFill>
            <a:prstDash val="solid"/>
            <a:miter/>
            <a:headEnd type="stealth" w="med" len="med"/>
            <a:tailEnd type="none" w="med" len="med"/>
          </a:ln>
        </p:spPr>
      </p:cxnSp>
      <p:sp>
        <p:nvSpPr>
          <p:cNvPr id="653" name="Shape 653"/>
          <p:cNvSpPr/>
          <p:nvPr/>
        </p:nvSpPr>
        <p:spPr>
          <a:xfrm>
            <a:off x="5862638" y="1907787"/>
            <a:ext cx="1077969" cy="276999"/>
          </a:xfrm>
          <a:prstGeom prst="rect">
            <a:avLst/>
          </a:prstGeom>
          <a:noFill/>
          <a:ln>
            <a:noFill/>
          </a:ln>
        </p:spPr>
        <p:txBody>
          <a:bodyPr lIns="0" tIns="0" rIns="0" bIns="0" anchor="ctr" anchorCtr="0">
            <a:noAutofit/>
          </a:bodyPr>
          <a:lstStyle/>
          <a:p>
            <a:pPr marL="0" marR="0" lvl="0" indent="0" algn="l" rtl="0">
              <a:lnSpc>
                <a:spcPct val="100000"/>
              </a:lnSpc>
              <a:spcBef>
                <a:spcPts val="0"/>
              </a:spcBef>
              <a:spcAft>
                <a:spcPts val="0"/>
              </a:spcAft>
              <a:buClr>
                <a:schemeClr val="lt1"/>
              </a:buClr>
              <a:buSzPct val="25000"/>
              <a:buFont typeface="Arial"/>
              <a:buNone/>
            </a:pPr>
            <a:r>
              <a:rPr lang="en" sz="1800" b="0" i="0" u="none" strike="noStrike" cap="none">
                <a:solidFill>
                  <a:schemeClr val="lt1"/>
                </a:solidFill>
                <a:latin typeface="Arial"/>
                <a:ea typeface="Arial"/>
                <a:cs typeface="Arial"/>
                <a:sym typeface="Arial"/>
              </a:rPr>
              <a:t>belongs-to</a:t>
            </a:r>
          </a:p>
        </p:txBody>
      </p:sp>
      <p:sp>
        <p:nvSpPr>
          <p:cNvPr id="654" name="Shape 654"/>
          <p:cNvSpPr/>
          <p:nvPr/>
        </p:nvSpPr>
        <p:spPr>
          <a:xfrm>
            <a:off x="1871663" y="814388"/>
            <a:ext cx="1320800" cy="520700"/>
          </a:xfrm>
          <a:prstGeom prst="rect">
            <a:avLst/>
          </a:prstGeom>
          <a:noFill/>
          <a:ln w="25400" cap="flat" cmpd="sng">
            <a:solidFill>
              <a:srgbClr val="FFFF00"/>
            </a:solidFill>
            <a:prstDash val="solid"/>
            <a:miter/>
            <a:headEnd type="none" w="med" len="med"/>
            <a:tailEnd type="none" w="med" len="med"/>
          </a:ln>
        </p:spPr>
        <p:txBody>
          <a:bodyPr lIns="0" tIns="0" rIns="0" bIns="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1800">
                <a:solidFill>
                  <a:schemeClr val="lt1"/>
                </a:solidFill>
              </a:rPr>
              <a:t>  </a:t>
            </a:r>
            <a:r>
              <a:rPr lang="en" sz="1800" b="0" i="0" u="none" strike="noStrike" cap="none">
                <a:solidFill>
                  <a:schemeClr val="lt1"/>
                </a:solidFill>
                <a:latin typeface="Arial"/>
                <a:ea typeface="Arial"/>
                <a:cs typeface="Arial"/>
                <a:sym typeface="Arial"/>
              </a:rPr>
              <a:t>Artist</a:t>
            </a:r>
          </a:p>
        </p:txBody>
      </p:sp>
      <p:cxnSp>
        <p:nvCxnSpPr>
          <p:cNvPr id="655" name="Shape 655"/>
          <p:cNvCxnSpPr/>
          <p:nvPr/>
        </p:nvCxnSpPr>
        <p:spPr>
          <a:xfrm>
            <a:off x="2890838" y="1446212"/>
            <a:ext cx="1050924" cy="493711"/>
          </a:xfrm>
          <a:prstGeom prst="straightConnector1">
            <a:avLst/>
          </a:prstGeom>
          <a:noFill/>
          <a:ln w="88900" cap="flat" cmpd="sng">
            <a:solidFill>
              <a:srgbClr val="FFFF00"/>
            </a:solidFill>
            <a:prstDash val="solid"/>
            <a:miter/>
            <a:headEnd type="stealth" w="med" len="med"/>
            <a:tailEnd type="none" w="med" len="med"/>
          </a:ln>
        </p:spPr>
      </p:cxnSp>
      <p:sp>
        <p:nvSpPr>
          <p:cNvPr id="656" name="Shape 656"/>
          <p:cNvSpPr/>
          <p:nvPr/>
        </p:nvSpPr>
        <p:spPr>
          <a:xfrm>
            <a:off x="3589150" y="1235062"/>
            <a:ext cx="1077899" cy="276899"/>
          </a:xfrm>
          <a:prstGeom prst="rect">
            <a:avLst/>
          </a:prstGeom>
          <a:noFill/>
          <a:ln>
            <a:noFill/>
          </a:ln>
        </p:spPr>
        <p:txBody>
          <a:bodyPr lIns="0" tIns="0" rIns="0" bIns="0" anchor="ctr" anchorCtr="0">
            <a:noAutofit/>
          </a:bodyPr>
          <a:lstStyle/>
          <a:p>
            <a:pPr marL="0" marR="0" lvl="0" indent="0" algn="l" rtl="0">
              <a:lnSpc>
                <a:spcPct val="100000"/>
              </a:lnSpc>
              <a:spcBef>
                <a:spcPts val="0"/>
              </a:spcBef>
              <a:spcAft>
                <a:spcPts val="0"/>
              </a:spcAft>
              <a:buClr>
                <a:schemeClr val="lt1"/>
              </a:buClr>
              <a:buSzPct val="25000"/>
              <a:buFont typeface="Arial"/>
              <a:buNone/>
            </a:pPr>
            <a:r>
              <a:rPr lang="en" sz="1800" b="0" i="0" u="none" strike="noStrike" cap="none">
                <a:solidFill>
                  <a:schemeClr val="lt1"/>
                </a:solidFill>
                <a:latin typeface="Arial"/>
                <a:ea typeface="Arial"/>
                <a:cs typeface="Arial"/>
                <a:sym typeface="Arial"/>
              </a:rPr>
              <a:t>belongs-to</a:t>
            </a:r>
          </a:p>
        </p:txBody>
      </p:sp>
      <p:sp>
        <p:nvSpPr>
          <p:cNvPr id="657" name="Shape 657"/>
          <p:cNvSpPr/>
          <p:nvPr/>
        </p:nvSpPr>
        <p:spPr>
          <a:xfrm>
            <a:off x="5414962" y="2757488"/>
            <a:ext cx="1320800" cy="414336"/>
          </a:xfrm>
          <a:prstGeom prst="rect">
            <a:avLst/>
          </a:prstGeom>
          <a:noFill/>
          <a:ln w="25400" cap="flat" cmpd="sng">
            <a:solidFill>
              <a:srgbClr val="FFFF00"/>
            </a:solidFill>
            <a:prstDash val="solid"/>
            <a:miter/>
            <a:headEnd type="none" w="med" len="med"/>
            <a:tailEnd type="none" w="med" len="med"/>
          </a:ln>
        </p:spPr>
        <p:txBody>
          <a:bodyPr lIns="0" tIns="0" rIns="0" bIns="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1800">
                <a:solidFill>
                  <a:schemeClr val="lt1"/>
                </a:solidFill>
              </a:rPr>
              <a:t>  </a:t>
            </a:r>
            <a:r>
              <a:rPr lang="en" sz="1800" b="0" i="0" u="none" strike="noStrike" cap="none">
                <a:solidFill>
                  <a:schemeClr val="lt1"/>
                </a:solidFill>
                <a:latin typeface="Arial"/>
                <a:ea typeface="Arial"/>
                <a:cs typeface="Arial"/>
                <a:sym typeface="Arial"/>
              </a:rPr>
              <a:t>Genre</a:t>
            </a:r>
          </a:p>
        </p:txBody>
      </p:sp>
      <p:cxnSp>
        <p:nvCxnSpPr>
          <p:cNvPr id="658" name="Shape 658"/>
          <p:cNvCxnSpPr/>
          <p:nvPr/>
        </p:nvCxnSpPr>
        <p:spPr>
          <a:xfrm rot="10800000" flipH="1">
            <a:off x="6910388" y="2212975"/>
            <a:ext cx="692150" cy="839787"/>
          </a:xfrm>
          <a:prstGeom prst="straightConnector1">
            <a:avLst/>
          </a:prstGeom>
          <a:noFill/>
          <a:ln w="88900" cap="flat" cmpd="sng">
            <a:solidFill>
              <a:srgbClr val="FFFF00"/>
            </a:solidFill>
            <a:prstDash val="solid"/>
            <a:miter/>
            <a:headEnd type="stealth" w="med" len="med"/>
            <a:tailEnd type="none" w="med" len="med"/>
          </a:ln>
        </p:spPr>
      </p:cxnSp>
      <p:sp>
        <p:nvSpPr>
          <p:cNvPr id="659" name="Shape 659"/>
          <p:cNvSpPr/>
          <p:nvPr/>
        </p:nvSpPr>
        <p:spPr>
          <a:xfrm>
            <a:off x="7297738" y="2722174"/>
            <a:ext cx="1077969" cy="276999"/>
          </a:xfrm>
          <a:prstGeom prst="rect">
            <a:avLst/>
          </a:prstGeom>
          <a:noFill/>
          <a:ln>
            <a:noFill/>
          </a:ln>
        </p:spPr>
        <p:txBody>
          <a:bodyPr lIns="0" tIns="0" rIns="0" bIns="0" anchor="ctr" anchorCtr="0">
            <a:noAutofit/>
          </a:bodyPr>
          <a:lstStyle/>
          <a:p>
            <a:pPr marL="0" marR="0" lvl="0" indent="0" algn="l" rtl="0">
              <a:lnSpc>
                <a:spcPct val="100000"/>
              </a:lnSpc>
              <a:spcBef>
                <a:spcPts val="0"/>
              </a:spcBef>
              <a:spcAft>
                <a:spcPts val="0"/>
              </a:spcAft>
              <a:buClr>
                <a:schemeClr val="lt1"/>
              </a:buClr>
              <a:buSzPct val="25000"/>
              <a:buFont typeface="Arial"/>
              <a:buNone/>
            </a:pPr>
            <a:r>
              <a:rPr lang="en" sz="1800" b="0" i="0" u="none" strike="noStrike" cap="none">
                <a:solidFill>
                  <a:schemeClr val="lt1"/>
                </a:solidFill>
                <a:latin typeface="Arial"/>
                <a:ea typeface="Arial"/>
                <a:cs typeface="Arial"/>
                <a:sym typeface="Arial"/>
              </a:rPr>
              <a:t>belongs-to</a:t>
            </a:r>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663"/>
        <p:cNvGrpSpPr/>
        <p:nvPr/>
      </p:nvGrpSpPr>
      <p:grpSpPr>
        <a:xfrm>
          <a:off x="0" y="0"/>
          <a:ext cx="0" cy="0"/>
          <a:chOff x="0" y="0"/>
          <a:chExt cx="0" cy="0"/>
        </a:xfrm>
      </p:grpSpPr>
      <p:sp>
        <p:nvSpPr>
          <p:cNvPr id="664" name="Shape 664"/>
          <p:cNvSpPr txBox="1"/>
          <p:nvPr/>
        </p:nvSpPr>
        <p:spPr>
          <a:xfrm>
            <a:off x="5212807" y="579374"/>
            <a:ext cx="1527663" cy="1764505"/>
          </a:xfrm>
          <a:prstGeom prst="rect">
            <a:avLst/>
          </a:prstGeom>
          <a:noFill/>
          <a:ln w="25400" cap="rnd" cmpd="sng">
            <a:solidFill>
              <a:srgbClr val="FFFF00"/>
            </a:solidFill>
            <a:prstDash val="solid"/>
            <a:miter/>
            <a:headEnd type="none" w="med" len="med"/>
            <a:tailEnd type="none" w="med" len="med"/>
          </a:ln>
        </p:spPr>
        <p:txBody>
          <a:bodyPr lIns="0" tIns="0" rIns="0" bIns="0" anchor="t" anchorCtr="0">
            <a:noAutofit/>
          </a:bodyPr>
          <a:lstStyle/>
          <a:p>
            <a:pPr marL="0" marR="0" lvl="0" indent="0" algn="ctr" rtl="0">
              <a:lnSpc>
                <a:spcPct val="100000"/>
              </a:lnSpc>
              <a:spcBef>
                <a:spcPts val="0"/>
              </a:spcBef>
              <a:spcAft>
                <a:spcPts val="0"/>
              </a:spcAft>
              <a:buClr>
                <a:srgbClr val="000000"/>
              </a:buClr>
              <a:buFont typeface="Arial"/>
              <a:buNone/>
            </a:pPr>
            <a:endParaRPr sz="800" b="0" i="0" u="none" strike="noStrike" cap="none">
              <a:solidFill>
                <a:srgbClr val="000000"/>
              </a:solidFill>
              <a:latin typeface="Arial"/>
              <a:ea typeface="Arial"/>
              <a:cs typeface="Arial"/>
              <a:sym typeface="Arial"/>
            </a:endParaRPr>
          </a:p>
        </p:txBody>
      </p:sp>
      <p:sp>
        <p:nvSpPr>
          <p:cNvPr id="665" name="Shape 665"/>
          <p:cNvSpPr txBox="1"/>
          <p:nvPr/>
        </p:nvSpPr>
        <p:spPr>
          <a:xfrm>
            <a:off x="834925" y="1081086"/>
            <a:ext cx="890289"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Album  </a:t>
            </a:r>
          </a:p>
        </p:txBody>
      </p:sp>
      <p:sp>
        <p:nvSpPr>
          <p:cNvPr id="666" name="Shape 666"/>
          <p:cNvSpPr txBox="1"/>
          <p:nvPr/>
        </p:nvSpPr>
        <p:spPr>
          <a:xfrm>
            <a:off x="621506" y="859630"/>
            <a:ext cx="1321593" cy="792956"/>
          </a:xfrm>
          <a:prstGeom prst="rect">
            <a:avLst/>
          </a:prstGeom>
          <a:noFill/>
          <a:ln w="25400" cap="rnd" cmpd="sng">
            <a:solidFill>
              <a:srgbClr val="FFFF00"/>
            </a:solidFill>
            <a:prstDash val="solid"/>
            <a:miter/>
            <a:headEnd type="none" w="med" len="med"/>
            <a:tailEnd type="none" w="med" len="med"/>
          </a:ln>
        </p:spPr>
        <p:txBody>
          <a:bodyPr lIns="0" tIns="0" rIns="0" bIns="0" anchor="t" anchorCtr="0">
            <a:noAutofit/>
          </a:bodyPr>
          <a:lstStyle/>
          <a:p>
            <a:pPr marL="0" marR="0" lvl="0" indent="0" algn="ctr" rtl="0">
              <a:lnSpc>
                <a:spcPct val="100000"/>
              </a:lnSpc>
              <a:spcBef>
                <a:spcPts val="0"/>
              </a:spcBef>
              <a:spcAft>
                <a:spcPts val="0"/>
              </a:spcAft>
              <a:buClr>
                <a:srgbClr val="000000"/>
              </a:buClr>
              <a:buFont typeface="Arial"/>
              <a:buNone/>
            </a:pPr>
            <a:endParaRPr sz="800" b="0" i="0" u="none" strike="noStrike" cap="none">
              <a:solidFill>
                <a:srgbClr val="000000"/>
              </a:solidFill>
              <a:latin typeface="Arial"/>
              <a:ea typeface="Arial"/>
              <a:cs typeface="Arial"/>
              <a:sym typeface="Arial"/>
            </a:endParaRPr>
          </a:p>
        </p:txBody>
      </p:sp>
      <p:cxnSp>
        <p:nvCxnSpPr>
          <p:cNvPr id="667" name="Shape 667"/>
          <p:cNvCxnSpPr/>
          <p:nvPr/>
        </p:nvCxnSpPr>
        <p:spPr>
          <a:xfrm rot="10800000" flipH="1">
            <a:off x="2024359" y="1227033"/>
            <a:ext cx="3148875" cy="6750"/>
          </a:xfrm>
          <a:prstGeom prst="straightConnector1">
            <a:avLst/>
          </a:prstGeom>
          <a:noFill/>
          <a:ln w="88900" cap="rnd" cmpd="sng">
            <a:solidFill>
              <a:srgbClr val="FFFF00"/>
            </a:solidFill>
            <a:prstDash val="solid"/>
            <a:miter/>
            <a:headEnd type="stealth" w="med" len="med"/>
            <a:tailEnd type="none" w="med" len="med"/>
          </a:ln>
        </p:spPr>
      </p:cxnSp>
      <p:sp>
        <p:nvSpPr>
          <p:cNvPr id="668" name="Shape 668"/>
          <p:cNvSpPr txBox="1"/>
          <p:nvPr/>
        </p:nvSpPr>
        <p:spPr>
          <a:xfrm>
            <a:off x="3028048" y="659605"/>
            <a:ext cx="1428975" cy="349986"/>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belongs-to</a:t>
            </a:r>
          </a:p>
        </p:txBody>
      </p:sp>
      <p:sp>
        <p:nvSpPr>
          <p:cNvPr id="669" name="Shape 669"/>
          <p:cNvSpPr txBox="1"/>
          <p:nvPr/>
        </p:nvSpPr>
        <p:spPr>
          <a:xfrm>
            <a:off x="3607593" y="2593181"/>
            <a:ext cx="1357311" cy="428625"/>
          </a:xfrm>
          <a:prstGeom prst="rect">
            <a:avLst/>
          </a:prstGeom>
          <a:solidFill>
            <a:schemeClr val="accent1"/>
          </a:solid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000000"/>
              </a:buClr>
              <a:buSzPct val="25000"/>
              <a:buFont typeface="Cabin"/>
              <a:buNone/>
            </a:pPr>
            <a:r>
              <a:rPr lang="en" sz="2300" u="none" strike="noStrike" cap="none">
                <a:solidFill>
                  <a:srgbClr val="000000"/>
                </a:solidFill>
                <a:latin typeface="Arial" charset="0"/>
                <a:ea typeface="Arial" charset="0"/>
                <a:cs typeface="Arial" charset="0"/>
                <a:sym typeface="Cabin"/>
              </a:rPr>
              <a:t>Album</a:t>
            </a:r>
          </a:p>
        </p:txBody>
      </p:sp>
      <p:sp>
        <p:nvSpPr>
          <p:cNvPr id="670" name="Shape 670"/>
          <p:cNvSpPr txBox="1"/>
          <p:nvPr/>
        </p:nvSpPr>
        <p:spPr>
          <a:xfrm>
            <a:off x="3607593" y="3043237"/>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2300" u="none" strike="noStrike" cap="none">
                <a:solidFill>
                  <a:srgbClr val="FF7F00"/>
                </a:solidFill>
                <a:latin typeface="Arial" charset="0"/>
                <a:ea typeface="Arial" charset="0"/>
                <a:cs typeface="Arial" charset="0"/>
                <a:sym typeface="Cabin"/>
              </a:rPr>
              <a:t>id</a:t>
            </a:r>
          </a:p>
        </p:txBody>
      </p:sp>
      <p:sp>
        <p:nvSpPr>
          <p:cNvPr id="671" name="Shape 671"/>
          <p:cNvSpPr txBox="1"/>
          <p:nvPr/>
        </p:nvSpPr>
        <p:spPr>
          <a:xfrm>
            <a:off x="3607593" y="3471862"/>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2300" u="none" strike="noStrike" cap="none">
                <a:solidFill>
                  <a:srgbClr val="00FF00"/>
                </a:solidFill>
                <a:latin typeface="Arial" charset="0"/>
                <a:ea typeface="Arial" charset="0"/>
                <a:cs typeface="Arial" charset="0"/>
                <a:sym typeface="Cabin"/>
              </a:rPr>
              <a:t>title</a:t>
            </a:r>
          </a:p>
        </p:txBody>
      </p:sp>
      <p:sp>
        <p:nvSpPr>
          <p:cNvPr id="672" name="Shape 672"/>
          <p:cNvSpPr txBox="1"/>
          <p:nvPr/>
        </p:nvSpPr>
        <p:spPr>
          <a:xfrm>
            <a:off x="7236618" y="1535657"/>
            <a:ext cx="1357311" cy="428625"/>
          </a:xfrm>
          <a:prstGeom prst="rect">
            <a:avLst/>
          </a:prstGeom>
          <a:solidFill>
            <a:schemeClr val="accent1"/>
          </a:solid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000000"/>
              </a:buClr>
              <a:buSzPct val="25000"/>
              <a:buFont typeface="Cabin"/>
              <a:buNone/>
            </a:pPr>
            <a:r>
              <a:rPr lang="en" sz="2300" u="none" strike="noStrike" cap="none">
                <a:solidFill>
                  <a:srgbClr val="000000"/>
                </a:solidFill>
                <a:latin typeface="Arial" charset="0"/>
                <a:ea typeface="Arial" charset="0"/>
                <a:cs typeface="Arial" charset="0"/>
                <a:sym typeface="Cabin"/>
              </a:rPr>
              <a:t>Track</a:t>
            </a:r>
          </a:p>
        </p:txBody>
      </p:sp>
      <p:sp>
        <p:nvSpPr>
          <p:cNvPr id="673" name="Shape 673"/>
          <p:cNvSpPr txBox="1"/>
          <p:nvPr/>
        </p:nvSpPr>
        <p:spPr>
          <a:xfrm>
            <a:off x="7236618" y="1985714"/>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2300" u="none" strike="noStrike" cap="none">
                <a:solidFill>
                  <a:srgbClr val="FF7F00"/>
                </a:solidFill>
                <a:latin typeface="Arial" charset="0"/>
                <a:ea typeface="Arial" charset="0"/>
                <a:cs typeface="Arial" charset="0"/>
                <a:sym typeface="Cabin"/>
              </a:rPr>
              <a:t>id</a:t>
            </a:r>
          </a:p>
        </p:txBody>
      </p:sp>
      <p:sp>
        <p:nvSpPr>
          <p:cNvPr id="674" name="Shape 674"/>
          <p:cNvSpPr txBox="1"/>
          <p:nvPr/>
        </p:nvSpPr>
        <p:spPr>
          <a:xfrm>
            <a:off x="7236618" y="2414339"/>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2300" u="none" strike="noStrike" cap="none">
                <a:solidFill>
                  <a:srgbClr val="00FF00"/>
                </a:solidFill>
                <a:latin typeface="Arial" charset="0"/>
                <a:ea typeface="Arial" charset="0"/>
                <a:cs typeface="Arial" charset="0"/>
                <a:sym typeface="Cabin"/>
              </a:rPr>
              <a:t>title</a:t>
            </a:r>
          </a:p>
        </p:txBody>
      </p:sp>
      <p:sp>
        <p:nvSpPr>
          <p:cNvPr id="675" name="Shape 675"/>
          <p:cNvSpPr txBox="1"/>
          <p:nvPr/>
        </p:nvSpPr>
        <p:spPr>
          <a:xfrm>
            <a:off x="7236618" y="2857251"/>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300" u="none" strike="noStrike" cap="none">
                <a:solidFill>
                  <a:schemeClr val="lt1"/>
                </a:solidFill>
                <a:latin typeface="Arial" charset="0"/>
                <a:ea typeface="Arial" charset="0"/>
                <a:cs typeface="Arial" charset="0"/>
                <a:sym typeface="Cabin"/>
              </a:rPr>
              <a:t>rating</a:t>
            </a:r>
          </a:p>
        </p:txBody>
      </p:sp>
      <p:sp>
        <p:nvSpPr>
          <p:cNvPr id="676" name="Shape 676"/>
          <p:cNvSpPr txBox="1"/>
          <p:nvPr/>
        </p:nvSpPr>
        <p:spPr>
          <a:xfrm>
            <a:off x="7236618" y="3271589"/>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300" u="none" strike="noStrike" cap="none">
                <a:solidFill>
                  <a:schemeClr val="lt1"/>
                </a:solidFill>
                <a:latin typeface="Arial" charset="0"/>
                <a:ea typeface="Arial" charset="0"/>
                <a:cs typeface="Arial" charset="0"/>
                <a:sym typeface="Cabin"/>
              </a:rPr>
              <a:t>len</a:t>
            </a:r>
          </a:p>
        </p:txBody>
      </p:sp>
      <p:sp>
        <p:nvSpPr>
          <p:cNvPr id="677" name="Shape 677"/>
          <p:cNvSpPr txBox="1"/>
          <p:nvPr/>
        </p:nvSpPr>
        <p:spPr>
          <a:xfrm>
            <a:off x="7236618" y="3714501"/>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300" u="none" strike="noStrike" cap="none">
                <a:solidFill>
                  <a:schemeClr val="lt1"/>
                </a:solidFill>
                <a:latin typeface="Arial" charset="0"/>
                <a:ea typeface="Arial" charset="0"/>
                <a:cs typeface="Arial" charset="0"/>
                <a:sym typeface="Cabin"/>
              </a:rPr>
              <a:t>count</a:t>
            </a:r>
          </a:p>
        </p:txBody>
      </p:sp>
      <p:sp>
        <p:nvSpPr>
          <p:cNvPr id="678" name="Shape 678"/>
          <p:cNvSpPr txBox="1"/>
          <p:nvPr/>
        </p:nvSpPr>
        <p:spPr>
          <a:xfrm>
            <a:off x="7236618" y="4143126"/>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FF00FF"/>
              </a:buClr>
              <a:buSzPct val="25000"/>
              <a:buFont typeface="Cabin"/>
              <a:buNone/>
            </a:pPr>
            <a:r>
              <a:rPr lang="en" sz="2300" u="none" strike="noStrike" cap="none">
                <a:solidFill>
                  <a:srgbClr val="FF00FF"/>
                </a:solidFill>
                <a:latin typeface="Arial" charset="0"/>
                <a:ea typeface="Arial" charset="0"/>
                <a:cs typeface="Arial" charset="0"/>
                <a:sym typeface="Cabin"/>
              </a:rPr>
              <a:t>album_id</a:t>
            </a:r>
          </a:p>
        </p:txBody>
      </p:sp>
      <p:cxnSp>
        <p:nvCxnSpPr>
          <p:cNvPr id="679" name="Shape 679"/>
          <p:cNvCxnSpPr>
            <a:endCxn id="678" idx="1"/>
          </p:cNvCxnSpPr>
          <p:nvPr/>
        </p:nvCxnSpPr>
        <p:spPr>
          <a:xfrm>
            <a:off x="5054203" y="3277195"/>
            <a:ext cx="2182415" cy="1080244"/>
          </a:xfrm>
          <a:prstGeom prst="straightConnector1">
            <a:avLst/>
          </a:prstGeom>
          <a:noFill/>
          <a:ln w="88900" cap="rnd" cmpd="sng">
            <a:solidFill>
              <a:srgbClr val="FF00FF"/>
            </a:solidFill>
            <a:prstDash val="solid"/>
            <a:miter/>
            <a:headEnd type="stealth" w="med" len="med"/>
            <a:tailEnd type="none" w="med" len="med"/>
          </a:ln>
        </p:spPr>
      </p:cxnSp>
      <p:sp>
        <p:nvSpPr>
          <p:cNvPr id="680" name="Shape 680"/>
          <p:cNvSpPr txBox="1"/>
          <p:nvPr/>
        </p:nvSpPr>
        <p:spPr>
          <a:xfrm>
            <a:off x="1021556" y="3018234"/>
            <a:ext cx="1780991" cy="1228724"/>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2000" u="none" strike="noStrike" cap="none">
                <a:solidFill>
                  <a:srgbClr val="FFFF00"/>
                </a:solidFill>
                <a:latin typeface="Arial" charset="0"/>
                <a:ea typeface="Arial" charset="0"/>
                <a:cs typeface="Arial" charset="0"/>
                <a:sym typeface="Cabin"/>
              </a:rPr>
              <a:t>Table</a:t>
            </a:r>
          </a:p>
          <a:p>
            <a:pPr marL="0" marR="0" lvl="0" indent="0" algn="ctr" rtl="0">
              <a:lnSpc>
                <a:spcPct val="100000"/>
              </a:lnSpc>
              <a:spcBef>
                <a:spcPts val="0"/>
              </a:spcBef>
              <a:spcAft>
                <a:spcPts val="0"/>
              </a:spcAft>
              <a:buClr>
                <a:srgbClr val="FF7F00"/>
              </a:buClr>
              <a:buSzPct val="25000"/>
              <a:buFont typeface="Cabin"/>
              <a:buNone/>
            </a:pPr>
            <a:r>
              <a:rPr lang="en" sz="2000" u="none" strike="noStrike" cap="none">
                <a:solidFill>
                  <a:srgbClr val="FF7F00"/>
                </a:solidFill>
                <a:latin typeface="Arial" charset="0"/>
                <a:ea typeface="Arial" charset="0"/>
                <a:cs typeface="Arial" charset="0"/>
                <a:sym typeface="Cabin"/>
              </a:rPr>
              <a:t>Primary key</a:t>
            </a:r>
          </a:p>
          <a:p>
            <a:pPr marL="0" marR="0" lvl="0" indent="0" algn="ctr" rtl="0">
              <a:lnSpc>
                <a:spcPct val="100000"/>
              </a:lnSpc>
              <a:spcBef>
                <a:spcPts val="0"/>
              </a:spcBef>
              <a:spcAft>
                <a:spcPts val="0"/>
              </a:spcAft>
              <a:buClr>
                <a:srgbClr val="00FF00"/>
              </a:buClr>
              <a:buSzPct val="25000"/>
              <a:buFont typeface="Cabin"/>
              <a:buNone/>
            </a:pPr>
            <a:r>
              <a:rPr lang="en" sz="2000" u="none" strike="noStrike" cap="none">
                <a:solidFill>
                  <a:srgbClr val="00FF00"/>
                </a:solidFill>
                <a:latin typeface="Arial" charset="0"/>
                <a:ea typeface="Arial" charset="0"/>
                <a:cs typeface="Arial" charset="0"/>
                <a:sym typeface="Cabin"/>
              </a:rPr>
              <a:t>Logical key</a:t>
            </a:r>
          </a:p>
          <a:p>
            <a:pPr marL="0" marR="0" lvl="0" indent="0" algn="ctr" rtl="0">
              <a:lnSpc>
                <a:spcPct val="100000"/>
              </a:lnSpc>
              <a:spcBef>
                <a:spcPts val="0"/>
              </a:spcBef>
              <a:spcAft>
                <a:spcPts val="0"/>
              </a:spcAft>
              <a:buClr>
                <a:srgbClr val="FF00FF"/>
              </a:buClr>
              <a:buSzPct val="25000"/>
              <a:buFont typeface="Cabin"/>
              <a:buNone/>
            </a:pPr>
            <a:r>
              <a:rPr lang="en" sz="2000" u="none" strike="noStrike" cap="none">
                <a:solidFill>
                  <a:srgbClr val="FF00FF"/>
                </a:solidFill>
                <a:latin typeface="Arial" charset="0"/>
                <a:ea typeface="Arial" charset="0"/>
                <a:cs typeface="Arial" charset="0"/>
                <a:sym typeface="Cabin"/>
              </a:rPr>
              <a:t>Foreign key</a:t>
            </a:r>
          </a:p>
        </p:txBody>
      </p:sp>
      <p:sp>
        <p:nvSpPr>
          <p:cNvPr id="681" name="Shape 681"/>
          <p:cNvSpPr txBox="1"/>
          <p:nvPr/>
        </p:nvSpPr>
        <p:spPr>
          <a:xfrm>
            <a:off x="5556051" y="723899"/>
            <a:ext cx="777775"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Track  </a:t>
            </a:r>
          </a:p>
        </p:txBody>
      </p:sp>
      <p:sp>
        <p:nvSpPr>
          <p:cNvPr id="682" name="Shape 682"/>
          <p:cNvSpPr txBox="1"/>
          <p:nvPr/>
        </p:nvSpPr>
        <p:spPr>
          <a:xfrm>
            <a:off x="5659635" y="1666874"/>
            <a:ext cx="584893"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Len  </a:t>
            </a:r>
          </a:p>
        </p:txBody>
      </p:sp>
      <p:sp>
        <p:nvSpPr>
          <p:cNvPr id="683" name="Shape 683"/>
          <p:cNvSpPr txBox="1"/>
          <p:nvPr/>
        </p:nvSpPr>
        <p:spPr>
          <a:xfrm>
            <a:off x="5556051" y="1366836"/>
            <a:ext cx="906293"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Rating</a:t>
            </a:r>
          </a:p>
        </p:txBody>
      </p:sp>
      <p:sp>
        <p:nvSpPr>
          <p:cNvPr id="684" name="Shape 684"/>
          <p:cNvSpPr txBox="1"/>
          <p:nvPr/>
        </p:nvSpPr>
        <p:spPr>
          <a:xfrm>
            <a:off x="5586412" y="1931192"/>
            <a:ext cx="731341"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Count</a:t>
            </a:r>
          </a:p>
        </p:txBody>
      </p:sp>
      <p:sp>
        <p:nvSpPr>
          <p:cNvPr id="685" name="Shape 685"/>
          <p:cNvSpPr txBox="1"/>
          <p:nvPr/>
        </p:nvSpPr>
        <p:spPr>
          <a:xfrm>
            <a:off x="5604271" y="1023936"/>
            <a:ext cx="684013"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Title  </a:t>
            </a: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Shape 228"/>
          <p:cNvSpPr txBox="1">
            <a:spLocks noGrp="1"/>
          </p:cNvSpPr>
          <p:nvPr>
            <p:ph type="title"/>
          </p:nvPr>
        </p:nvSpPr>
        <p:spPr>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4300" u="none" strike="noStrike" cap="none" dirty="0">
                <a:solidFill>
                  <a:srgbClr val="FFD966"/>
                </a:solidFill>
                <a:latin typeface="Arial" charset="0"/>
                <a:ea typeface="Arial" charset="0"/>
                <a:cs typeface="Arial" charset="0"/>
                <a:sym typeface="Cabin"/>
              </a:rPr>
              <a:t>Terminology</a:t>
            </a:r>
          </a:p>
        </p:txBody>
      </p:sp>
      <p:sp>
        <p:nvSpPr>
          <p:cNvPr id="229" name="Shape 229"/>
          <p:cNvSpPr txBox="1">
            <a:spLocks noGrp="1"/>
          </p:cNvSpPr>
          <p:nvPr>
            <p:ph type="body" idx="1"/>
          </p:nvPr>
        </p:nvSpPr>
        <p:spPr>
          <a:prstGeom prst="rect">
            <a:avLst/>
          </a:prstGeom>
          <a:noFill/>
          <a:ln>
            <a:noFill/>
          </a:ln>
        </p:spPr>
        <p:txBody>
          <a:bodyPr lIns="21425" tIns="21425" rIns="21425" bIns="21425" anchor="ctr" anchorCtr="0">
            <a:noAutofit/>
          </a:bodyPr>
          <a:lstStyle/>
          <a:p>
            <a:pPr marL="254000" marR="0" lvl="0" indent="-254000" algn="l" rtl="0">
              <a:lnSpc>
                <a:spcPct val="100000"/>
              </a:lnSpc>
              <a:spcBef>
                <a:spcPts val="0"/>
              </a:spcBef>
              <a:spcAft>
                <a:spcPts val="0"/>
              </a:spcAft>
              <a:buClr>
                <a:schemeClr val="lt1"/>
              </a:buClr>
              <a:buSzPct val="100000"/>
              <a:buFont typeface="Cabin"/>
              <a:buChar char="•"/>
            </a:pPr>
            <a:r>
              <a:rPr lang="en" sz="2000" u="none" strike="noStrike" cap="none" dirty="0">
                <a:solidFill>
                  <a:srgbClr val="FFFF00"/>
                </a:solidFill>
                <a:latin typeface="Arial" charset="0"/>
                <a:ea typeface="Arial" charset="0"/>
                <a:cs typeface="Arial" charset="0"/>
                <a:sym typeface="Cabin"/>
              </a:rPr>
              <a:t>Database</a:t>
            </a:r>
            <a:r>
              <a:rPr lang="en" sz="2000" u="none" strike="noStrike" cap="none" dirty="0">
                <a:solidFill>
                  <a:schemeClr val="lt1"/>
                </a:solidFill>
                <a:latin typeface="Arial" charset="0"/>
                <a:ea typeface="Arial" charset="0"/>
                <a:cs typeface="Arial" charset="0"/>
                <a:sym typeface="Cabin"/>
              </a:rPr>
              <a:t> - contains many tables</a:t>
            </a:r>
          </a:p>
          <a:p>
            <a:pPr marL="254000" marR="0" lvl="0" indent="-254000" algn="l" rtl="0">
              <a:lnSpc>
                <a:spcPct val="100000"/>
              </a:lnSpc>
              <a:spcBef>
                <a:spcPts val="2500"/>
              </a:spcBef>
              <a:spcAft>
                <a:spcPts val="0"/>
              </a:spcAft>
              <a:buClr>
                <a:schemeClr val="lt1"/>
              </a:buClr>
              <a:buSzPct val="100000"/>
              <a:buFont typeface="Cabin"/>
              <a:buChar char="•"/>
            </a:pPr>
            <a:r>
              <a:rPr lang="en" sz="2000" u="none" strike="noStrike" cap="none" dirty="0">
                <a:solidFill>
                  <a:srgbClr val="00FF00"/>
                </a:solidFill>
                <a:latin typeface="Arial" charset="0"/>
                <a:ea typeface="Arial" charset="0"/>
                <a:cs typeface="Arial" charset="0"/>
                <a:sym typeface="Cabin"/>
              </a:rPr>
              <a:t>Relation (or table)</a:t>
            </a:r>
            <a:r>
              <a:rPr lang="en" sz="2000" u="none" strike="noStrike" cap="none" dirty="0">
                <a:solidFill>
                  <a:schemeClr val="lt1"/>
                </a:solidFill>
                <a:latin typeface="Arial" charset="0"/>
                <a:ea typeface="Arial" charset="0"/>
                <a:cs typeface="Arial" charset="0"/>
                <a:sym typeface="Cabin"/>
              </a:rPr>
              <a:t> - contains tuples and attributes</a:t>
            </a:r>
          </a:p>
          <a:p>
            <a:pPr marL="254000" marR="0" lvl="0" indent="-254000" algn="l" rtl="0">
              <a:lnSpc>
                <a:spcPct val="100000"/>
              </a:lnSpc>
              <a:spcBef>
                <a:spcPts val="2500"/>
              </a:spcBef>
              <a:spcAft>
                <a:spcPts val="0"/>
              </a:spcAft>
              <a:buClr>
                <a:schemeClr val="lt1"/>
              </a:buClr>
              <a:buSzPct val="100000"/>
              <a:buFont typeface="Cabin"/>
              <a:buChar char="•"/>
            </a:pPr>
            <a:r>
              <a:rPr lang="en" sz="2000" u="none" strike="noStrike" cap="none" dirty="0">
                <a:solidFill>
                  <a:srgbClr val="FF7F00"/>
                </a:solidFill>
                <a:latin typeface="Arial" charset="0"/>
                <a:ea typeface="Arial" charset="0"/>
                <a:cs typeface="Arial" charset="0"/>
                <a:sym typeface="Cabin"/>
              </a:rPr>
              <a:t>Tuple (or row)</a:t>
            </a:r>
            <a:r>
              <a:rPr lang="en" sz="2000" u="none" strike="noStrike" cap="none" dirty="0">
                <a:solidFill>
                  <a:schemeClr val="lt1"/>
                </a:solidFill>
                <a:latin typeface="Arial" charset="0"/>
                <a:ea typeface="Arial" charset="0"/>
                <a:cs typeface="Arial" charset="0"/>
                <a:sym typeface="Cabin"/>
              </a:rPr>
              <a:t> - a set of fields that generally represents an </a:t>
            </a:r>
            <a:r>
              <a:rPr lang="en" sz="2000" b="0" i="0" u="none" strike="noStrike" cap="none" dirty="0">
                <a:solidFill>
                  <a:schemeClr val="lt1"/>
                </a:solidFill>
                <a:latin typeface="Arial"/>
                <a:ea typeface="Arial"/>
                <a:cs typeface="Arial"/>
                <a:sym typeface="Arial"/>
              </a:rPr>
              <a:t>“</a:t>
            </a:r>
            <a:r>
              <a:rPr lang="en" sz="2000" u="none" strike="noStrike" cap="none" dirty="0">
                <a:solidFill>
                  <a:schemeClr val="lt1"/>
                </a:solidFill>
                <a:latin typeface="Arial" charset="0"/>
                <a:ea typeface="Arial" charset="0"/>
                <a:cs typeface="Arial" charset="0"/>
                <a:sym typeface="Cabin"/>
              </a:rPr>
              <a:t>object</a:t>
            </a:r>
            <a:r>
              <a:rPr lang="en" sz="2000" b="0" i="0" u="none" strike="noStrike" cap="none" dirty="0">
                <a:solidFill>
                  <a:schemeClr val="lt1"/>
                </a:solidFill>
                <a:latin typeface="Arial"/>
                <a:ea typeface="Arial"/>
                <a:cs typeface="Arial"/>
                <a:sym typeface="Arial"/>
              </a:rPr>
              <a:t>”</a:t>
            </a:r>
            <a:r>
              <a:rPr lang="en" sz="2000" u="none" strike="noStrike" cap="none" dirty="0">
                <a:solidFill>
                  <a:schemeClr val="lt1"/>
                </a:solidFill>
                <a:latin typeface="Arial" charset="0"/>
                <a:ea typeface="Arial" charset="0"/>
                <a:cs typeface="Arial" charset="0"/>
                <a:sym typeface="Cabin"/>
              </a:rPr>
              <a:t> like a person or a music track</a:t>
            </a:r>
          </a:p>
          <a:p>
            <a:pPr marL="254000" marR="0" lvl="0" indent="-254000" algn="l" rtl="0">
              <a:lnSpc>
                <a:spcPct val="100000"/>
              </a:lnSpc>
              <a:spcBef>
                <a:spcPts val="2500"/>
              </a:spcBef>
              <a:spcAft>
                <a:spcPts val="600"/>
              </a:spcAft>
              <a:buClr>
                <a:schemeClr val="lt1"/>
              </a:buClr>
              <a:buSzPct val="100000"/>
              <a:buFont typeface="Cabin"/>
              <a:buChar char="•"/>
            </a:pPr>
            <a:r>
              <a:rPr lang="en" sz="2000" u="none" strike="noStrike" cap="none" dirty="0">
                <a:solidFill>
                  <a:srgbClr val="FF00FF"/>
                </a:solidFill>
                <a:latin typeface="Arial" charset="0"/>
                <a:ea typeface="Arial" charset="0"/>
                <a:cs typeface="Arial" charset="0"/>
                <a:sym typeface="Cabin"/>
              </a:rPr>
              <a:t>Attribute (also column or field)</a:t>
            </a:r>
            <a:r>
              <a:rPr lang="en" sz="2000" u="none" strike="noStrike" cap="none" dirty="0">
                <a:solidFill>
                  <a:schemeClr val="lt1"/>
                </a:solidFill>
                <a:latin typeface="Arial" charset="0"/>
                <a:ea typeface="Arial" charset="0"/>
                <a:cs typeface="Arial" charset="0"/>
                <a:sym typeface="Cabin"/>
              </a:rPr>
              <a:t> - one of possibly many elements of data corresponding to the object represented by the row</a:t>
            </a:r>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689"/>
        <p:cNvGrpSpPr/>
        <p:nvPr/>
      </p:nvGrpSpPr>
      <p:grpSpPr>
        <a:xfrm>
          <a:off x="0" y="0"/>
          <a:ext cx="0" cy="0"/>
          <a:chOff x="0" y="0"/>
          <a:chExt cx="0" cy="0"/>
        </a:xfrm>
      </p:grpSpPr>
      <p:sp>
        <p:nvSpPr>
          <p:cNvPr id="690" name="Shape 690"/>
          <p:cNvSpPr txBox="1"/>
          <p:nvPr/>
        </p:nvSpPr>
        <p:spPr>
          <a:xfrm>
            <a:off x="4386262" y="971550"/>
            <a:ext cx="1357311" cy="428625"/>
          </a:xfrm>
          <a:prstGeom prst="rect">
            <a:avLst/>
          </a:prstGeom>
          <a:solidFill>
            <a:schemeClr val="accent1"/>
          </a:solid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000000"/>
              </a:buClr>
              <a:buSzPct val="25000"/>
              <a:buFont typeface="Cabin"/>
              <a:buNone/>
            </a:pPr>
            <a:r>
              <a:rPr lang="en" sz="2300" u="none" strike="noStrike" cap="none">
                <a:solidFill>
                  <a:srgbClr val="000000"/>
                </a:solidFill>
                <a:latin typeface="Arial" charset="0"/>
                <a:ea typeface="Arial" charset="0"/>
                <a:cs typeface="Arial" charset="0"/>
                <a:sym typeface="Cabin"/>
              </a:rPr>
              <a:t>Album</a:t>
            </a:r>
          </a:p>
        </p:txBody>
      </p:sp>
      <p:sp>
        <p:nvSpPr>
          <p:cNvPr id="691" name="Shape 691"/>
          <p:cNvSpPr txBox="1"/>
          <p:nvPr/>
        </p:nvSpPr>
        <p:spPr>
          <a:xfrm>
            <a:off x="4386262" y="1421606"/>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2300" u="none" strike="noStrike" cap="none">
                <a:solidFill>
                  <a:srgbClr val="FF7F00"/>
                </a:solidFill>
                <a:latin typeface="Arial" charset="0"/>
                <a:ea typeface="Arial" charset="0"/>
                <a:cs typeface="Arial" charset="0"/>
                <a:sym typeface="Cabin"/>
              </a:rPr>
              <a:t>id</a:t>
            </a:r>
          </a:p>
        </p:txBody>
      </p:sp>
      <p:sp>
        <p:nvSpPr>
          <p:cNvPr id="692" name="Shape 692"/>
          <p:cNvSpPr txBox="1"/>
          <p:nvPr/>
        </p:nvSpPr>
        <p:spPr>
          <a:xfrm>
            <a:off x="4386262" y="1850231"/>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2300" u="none" strike="noStrike" cap="none">
                <a:solidFill>
                  <a:srgbClr val="00FF00"/>
                </a:solidFill>
                <a:latin typeface="Arial" charset="0"/>
                <a:ea typeface="Arial" charset="0"/>
                <a:cs typeface="Arial" charset="0"/>
                <a:sym typeface="Cabin"/>
              </a:rPr>
              <a:t>title</a:t>
            </a:r>
          </a:p>
        </p:txBody>
      </p:sp>
      <p:sp>
        <p:nvSpPr>
          <p:cNvPr id="693" name="Shape 693"/>
          <p:cNvSpPr txBox="1"/>
          <p:nvPr/>
        </p:nvSpPr>
        <p:spPr>
          <a:xfrm>
            <a:off x="7358062" y="529263"/>
            <a:ext cx="1357311" cy="428625"/>
          </a:xfrm>
          <a:prstGeom prst="rect">
            <a:avLst/>
          </a:prstGeom>
          <a:solidFill>
            <a:schemeClr val="accent1"/>
          </a:solid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000000"/>
              </a:buClr>
              <a:buSzPct val="25000"/>
              <a:buFont typeface="Cabin"/>
              <a:buNone/>
            </a:pPr>
            <a:r>
              <a:rPr lang="en" sz="2300" u="none" strike="noStrike" cap="none">
                <a:solidFill>
                  <a:srgbClr val="000000"/>
                </a:solidFill>
                <a:latin typeface="Arial" charset="0"/>
                <a:ea typeface="Arial" charset="0"/>
                <a:cs typeface="Arial" charset="0"/>
                <a:sym typeface="Cabin"/>
              </a:rPr>
              <a:t>Track</a:t>
            </a:r>
          </a:p>
        </p:txBody>
      </p:sp>
      <p:sp>
        <p:nvSpPr>
          <p:cNvPr id="694" name="Shape 694"/>
          <p:cNvSpPr txBox="1"/>
          <p:nvPr/>
        </p:nvSpPr>
        <p:spPr>
          <a:xfrm>
            <a:off x="7358062" y="979319"/>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2300" u="none" strike="noStrike" cap="none">
                <a:solidFill>
                  <a:srgbClr val="FF7F00"/>
                </a:solidFill>
                <a:latin typeface="Arial" charset="0"/>
                <a:ea typeface="Arial" charset="0"/>
                <a:cs typeface="Arial" charset="0"/>
                <a:sym typeface="Cabin"/>
              </a:rPr>
              <a:t>id</a:t>
            </a:r>
          </a:p>
        </p:txBody>
      </p:sp>
      <p:sp>
        <p:nvSpPr>
          <p:cNvPr id="695" name="Shape 695"/>
          <p:cNvSpPr txBox="1"/>
          <p:nvPr/>
        </p:nvSpPr>
        <p:spPr>
          <a:xfrm>
            <a:off x="7358062" y="1407944"/>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2300" u="none" strike="noStrike" cap="none">
                <a:solidFill>
                  <a:srgbClr val="00FF00"/>
                </a:solidFill>
                <a:latin typeface="Arial" charset="0"/>
                <a:ea typeface="Arial" charset="0"/>
                <a:cs typeface="Arial" charset="0"/>
                <a:sym typeface="Cabin"/>
              </a:rPr>
              <a:t>title</a:t>
            </a:r>
          </a:p>
        </p:txBody>
      </p:sp>
      <p:sp>
        <p:nvSpPr>
          <p:cNvPr id="696" name="Shape 696"/>
          <p:cNvSpPr txBox="1"/>
          <p:nvPr/>
        </p:nvSpPr>
        <p:spPr>
          <a:xfrm>
            <a:off x="7358062" y="1850857"/>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300" u="none" strike="noStrike" cap="none">
                <a:solidFill>
                  <a:schemeClr val="lt1"/>
                </a:solidFill>
                <a:latin typeface="Arial" charset="0"/>
                <a:ea typeface="Arial" charset="0"/>
                <a:cs typeface="Arial" charset="0"/>
                <a:sym typeface="Cabin"/>
              </a:rPr>
              <a:t>rating</a:t>
            </a:r>
          </a:p>
        </p:txBody>
      </p:sp>
      <p:sp>
        <p:nvSpPr>
          <p:cNvPr id="697" name="Shape 697"/>
          <p:cNvSpPr txBox="1"/>
          <p:nvPr/>
        </p:nvSpPr>
        <p:spPr>
          <a:xfrm>
            <a:off x="7358062" y="2265194"/>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300" u="none" strike="noStrike" cap="none">
                <a:solidFill>
                  <a:schemeClr val="lt1"/>
                </a:solidFill>
                <a:latin typeface="Arial" charset="0"/>
                <a:ea typeface="Arial" charset="0"/>
                <a:cs typeface="Arial" charset="0"/>
                <a:sym typeface="Cabin"/>
              </a:rPr>
              <a:t>len</a:t>
            </a:r>
          </a:p>
        </p:txBody>
      </p:sp>
      <p:sp>
        <p:nvSpPr>
          <p:cNvPr id="698" name="Shape 698"/>
          <p:cNvSpPr txBox="1"/>
          <p:nvPr/>
        </p:nvSpPr>
        <p:spPr>
          <a:xfrm>
            <a:off x="7358062" y="2708107"/>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300" u="none" strike="noStrike" cap="none">
                <a:solidFill>
                  <a:schemeClr val="lt1"/>
                </a:solidFill>
                <a:latin typeface="Arial" charset="0"/>
                <a:ea typeface="Arial" charset="0"/>
                <a:cs typeface="Arial" charset="0"/>
                <a:sym typeface="Cabin"/>
              </a:rPr>
              <a:t>count</a:t>
            </a:r>
          </a:p>
        </p:txBody>
      </p:sp>
      <p:sp>
        <p:nvSpPr>
          <p:cNvPr id="699" name="Shape 699"/>
          <p:cNvSpPr txBox="1"/>
          <p:nvPr/>
        </p:nvSpPr>
        <p:spPr>
          <a:xfrm>
            <a:off x="7358062" y="3136732"/>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FF00FF"/>
              </a:buClr>
              <a:buSzPct val="25000"/>
              <a:buFont typeface="Cabin"/>
              <a:buNone/>
            </a:pPr>
            <a:r>
              <a:rPr lang="en" sz="2300" u="none" strike="noStrike" cap="none">
                <a:solidFill>
                  <a:srgbClr val="FF00FF"/>
                </a:solidFill>
                <a:latin typeface="Arial" charset="0"/>
                <a:ea typeface="Arial" charset="0"/>
                <a:cs typeface="Arial" charset="0"/>
                <a:sym typeface="Cabin"/>
              </a:rPr>
              <a:t>album_id</a:t>
            </a:r>
          </a:p>
        </p:txBody>
      </p:sp>
      <p:cxnSp>
        <p:nvCxnSpPr>
          <p:cNvPr id="700" name="Shape 700"/>
          <p:cNvCxnSpPr>
            <a:endCxn id="699" idx="1"/>
          </p:cNvCxnSpPr>
          <p:nvPr/>
        </p:nvCxnSpPr>
        <p:spPr>
          <a:xfrm>
            <a:off x="5863389" y="1185862"/>
            <a:ext cx="1494673" cy="2165183"/>
          </a:xfrm>
          <a:prstGeom prst="straightConnector1">
            <a:avLst/>
          </a:prstGeom>
          <a:noFill/>
          <a:ln w="88900" cap="rnd" cmpd="sng">
            <a:solidFill>
              <a:srgbClr val="FF00FF"/>
            </a:solidFill>
            <a:prstDash val="solid"/>
            <a:miter/>
            <a:headEnd type="stealth" w="med" len="med"/>
            <a:tailEnd type="none" w="med" len="med"/>
          </a:ln>
        </p:spPr>
      </p:cxnSp>
      <p:sp>
        <p:nvSpPr>
          <p:cNvPr id="701" name="Shape 701"/>
          <p:cNvSpPr txBox="1"/>
          <p:nvPr/>
        </p:nvSpPr>
        <p:spPr>
          <a:xfrm>
            <a:off x="664901" y="2271712"/>
            <a:ext cx="2000249" cy="1228724"/>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2000" u="none" strike="noStrike" cap="none" dirty="0">
                <a:solidFill>
                  <a:srgbClr val="FFFF00"/>
                </a:solidFill>
                <a:latin typeface="Arial" charset="0"/>
                <a:ea typeface="Arial" charset="0"/>
                <a:cs typeface="Arial" charset="0"/>
                <a:sym typeface="Cabin"/>
              </a:rPr>
              <a:t>Table</a:t>
            </a:r>
          </a:p>
          <a:p>
            <a:pPr marL="0" marR="0" lvl="0" indent="0" algn="ctr" rtl="0">
              <a:lnSpc>
                <a:spcPct val="100000"/>
              </a:lnSpc>
              <a:spcBef>
                <a:spcPts val="0"/>
              </a:spcBef>
              <a:spcAft>
                <a:spcPts val="0"/>
              </a:spcAft>
              <a:buClr>
                <a:srgbClr val="FF7F00"/>
              </a:buClr>
              <a:buSzPct val="25000"/>
              <a:buFont typeface="Cabin"/>
              <a:buNone/>
            </a:pPr>
            <a:r>
              <a:rPr lang="en" sz="2000" u="none" strike="noStrike" cap="none" dirty="0">
                <a:solidFill>
                  <a:srgbClr val="FF7F00"/>
                </a:solidFill>
                <a:latin typeface="Arial" charset="0"/>
                <a:ea typeface="Arial" charset="0"/>
                <a:cs typeface="Arial" charset="0"/>
                <a:sym typeface="Cabin"/>
              </a:rPr>
              <a:t>Primary key</a:t>
            </a:r>
          </a:p>
          <a:p>
            <a:pPr marL="0" marR="0" lvl="0" indent="0" algn="ctr" rtl="0">
              <a:lnSpc>
                <a:spcPct val="100000"/>
              </a:lnSpc>
              <a:spcBef>
                <a:spcPts val="0"/>
              </a:spcBef>
              <a:spcAft>
                <a:spcPts val="0"/>
              </a:spcAft>
              <a:buClr>
                <a:srgbClr val="00FF00"/>
              </a:buClr>
              <a:buSzPct val="25000"/>
              <a:buFont typeface="Cabin"/>
              <a:buNone/>
            </a:pPr>
            <a:r>
              <a:rPr lang="en" sz="2000" u="none" strike="noStrike" cap="none" dirty="0">
                <a:solidFill>
                  <a:srgbClr val="00FF00"/>
                </a:solidFill>
                <a:latin typeface="Arial" charset="0"/>
                <a:ea typeface="Arial" charset="0"/>
                <a:cs typeface="Arial" charset="0"/>
                <a:sym typeface="Cabin"/>
              </a:rPr>
              <a:t>Logical key</a:t>
            </a:r>
          </a:p>
          <a:p>
            <a:pPr marL="0" marR="0" lvl="0" indent="0" algn="ctr" rtl="0">
              <a:lnSpc>
                <a:spcPct val="100000"/>
              </a:lnSpc>
              <a:spcBef>
                <a:spcPts val="0"/>
              </a:spcBef>
              <a:spcAft>
                <a:spcPts val="0"/>
              </a:spcAft>
              <a:buClr>
                <a:srgbClr val="FF00FF"/>
              </a:buClr>
              <a:buSzPct val="25000"/>
              <a:buFont typeface="Cabin"/>
              <a:buNone/>
            </a:pPr>
            <a:r>
              <a:rPr lang="en" sz="2000" u="none" strike="noStrike" cap="none" dirty="0">
                <a:solidFill>
                  <a:srgbClr val="FF00FF"/>
                </a:solidFill>
                <a:latin typeface="Arial" charset="0"/>
                <a:ea typeface="Arial" charset="0"/>
                <a:cs typeface="Arial" charset="0"/>
                <a:sym typeface="Cabin"/>
              </a:rPr>
              <a:t>Foreign key</a:t>
            </a:r>
          </a:p>
        </p:txBody>
      </p:sp>
      <p:sp>
        <p:nvSpPr>
          <p:cNvPr id="702" name="Shape 702"/>
          <p:cNvSpPr txBox="1"/>
          <p:nvPr/>
        </p:nvSpPr>
        <p:spPr>
          <a:xfrm>
            <a:off x="1850231" y="514350"/>
            <a:ext cx="1357311" cy="428625"/>
          </a:xfrm>
          <a:prstGeom prst="rect">
            <a:avLst/>
          </a:prstGeom>
          <a:solidFill>
            <a:schemeClr val="accent1"/>
          </a:solid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000000"/>
              </a:buClr>
              <a:buSzPct val="25000"/>
              <a:buFont typeface="Cabin"/>
              <a:buNone/>
            </a:pPr>
            <a:r>
              <a:rPr lang="en" sz="2300" u="none" strike="noStrike" cap="none">
                <a:solidFill>
                  <a:srgbClr val="000000"/>
                </a:solidFill>
                <a:latin typeface="Arial" charset="0"/>
                <a:ea typeface="Arial" charset="0"/>
                <a:cs typeface="Arial" charset="0"/>
                <a:sym typeface="Cabin"/>
              </a:rPr>
              <a:t>Artist</a:t>
            </a:r>
          </a:p>
        </p:txBody>
      </p:sp>
      <p:sp>
        <p:nvSpPr>
          <p:cNvPr id="703" name="Shape 703"/>
          <p:cNvSpPr txBox="1"/>
          <p:nvPr/>
        </p:nvSpPr>
        <p:spPr>
          <a:xfrm>
            <a:off x="1850231" y="964406"/>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2300" u="none" strike="noStrike" cap="none">
                <a:solidFill>
                  <a:srgbClr val="FF7F00"/>
                </a:solidFill>
                <a:latin typeface="Arial" charset="0"/>
                <a:ea typeface="Arial" charset="0"/>
                <a:cs typeface="Arial" charset="0"/>
                <a:sym typeface="Cabin"/>
              </a:rPr>
              <a:t>id</a:t>
            </a:r>
          </a:p>
        </p:txBody>
      </p:sp>
      <p:sp>
        <p:nvSpPr>
          <p:cNvPr id="704" name="Shape 704"/>
          <p:cNvSpPr txBox="1"/>
          <p:nvPr/>
        </p:nvSpPr>
        <p:spPr>
          <a:xfrm>
            <a:off x="1850231" y="1393031"/>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2300" u="none" strike="noStrike" cap="none">
                <a:solidFill>
                  <a:srgbClr val="00FF00"/>
                </a:solidFill>
                <a:latin typeface="Arial" charset="0"/>
                <a:ea typeface="Arial" charset="0"/>
                <a:cs typeface="Arial" charset="0"/>
                <a:sym typeface="Cabin"/>
              </a:rPr>
              <a:t>name</a:t>
            </a:r>
          </a:p>
        </p:txBody>
      </p:sp>
      <p:sp>
        <p:nvSpPr>
          <p:cNvPr id="705" name="Shape 705"/>
          <p:cNvSpPr txBox="1"/>
          <p:nvPr/>
        </p:nvSpPr>
        <p:spPr>
          <a:xfrm>
            <a:off x="4386262" y="2271712"/>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FF00FF"/>
              </a:buClr>
              <a:buSzPct val="25000"/>
              <a:buFont typeface="Cabin"/>
              <a:buNone/>
            </a:pPr>
            <a:r>
              <a:rPr lang="en" sz="2300" u="none" strike="noStrike" cap="none">
                <a:solidFill>
                  <a:srgbClr val="FF00FF"/>
                </a:solidFill>
                <a:latin typeface="Arial" charset="0"/>
                <a:ea typeface="Arial" charset="0"/>
                <a:cs typeface="Arial" charset="0"/>
                <a:sym typeface="Cabin"/>
              </a:rPr>
              <a:t>artist_id</a:t>
            </a:r>
          </a:p>
        </p:txBody>
      </p:sp>
      <p:sp>
        <p:nvSpPr>
          <p:cNvPr id="706" name="Shape 706"/>
          <p:cNvSpPr txBox="1"/>
          <p:nvPr/>
        </p:nvSpPr>
        <p:spPr>
          <a:xfrm>
            <a:off x="4736306" y="3289511"/>
            <a:ext cx="1357311" cy="428625"/>
          </a:xfrm>
          <a:prstGeom prst="rect">
            <a:avLst/>
          </a:prstGeom>
          <a:solidFill>
            <a:schemeClr val="accent1"/>
          </a:solid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000000"/>
              </a:buClr>
              <a:buSzPct val="25000"/>
              <a:buFont typeface="Cabin"/>
              <a:buNone/>
            </a:pPr>
            <a:r>
              <a:rPr lang="en" sz="2300" u="none" strike="noStrike" cap="none">
                <a:solidFill>
                  <a:srgbClr val="000000"/>
                </a:solidFill>
                <a:latin typeface="Arial" charset="0"/>
                <a:ea typeface="Arial" charset="0"/>
                <a:cs typeface="Arial" charset="0"/>
                <a:sym typeface="Cabin"/>
              </a:rPr>
              <a:t>Genre</a:t>
            </a:r>
          </a:p>
        </p:txBody>
      </p:sp>
      <p:sp>
        <p:nvSpPr>
          <p:cNvPr id="707" name="Shape 707"/>
          <p:cNvSpPr txBox="1"/>
          <p:nvPr/>
        </p:nvSpPr>
        <p:spPr>
          <a:xfrm>
            <a:off x="4736306" y="3739567"/>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2300" u="none" strike="noStrike" cap="none">
                <a:solidFill>
                  <a:srgbClr val="FF7F00"/>
                </a:solidFill>
                <a:latin typeface="Arial" charset="0"/>
                <a:ea typeface="Arial" charset="0"/>
                <a:cs typeface="Arial" charset="0"/>
                <a:sym typeface="Cabin"/>
              </a:rPr>
              <a:t>id</a:t>
            </a:r>
          </a:p>
        </p:txBody>
      </p:sp>
      <p:sp>
        <p:nvSpPr>
          <p:cNvPr id="708" name="Shape 708"/>
          <p:cNvSpPr txBox="1"/>
          <p:nvPr/>
        </p:nvSpPr>
        <p:spPr>
          <a:xfrm>
            <a:off x="4736306" y="4168192"/>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2300" u="none" strike="noStrike" cap="none">
                <a:solidFill>
                  <a:srgbClr val="00FF00"/>
                </a:solidFill>
                <a:latin typeface="Arial" charset="0"/>
                <a:ea typeface="Arial" charset="0"/>
                <a:cs typeface="Arial" charset="0"/>
                <a:sym typeface="Cabin"/>
              </a:rPr>
              <a:t>name</a:t>
            </a:r>
          </a:p>
        </p:txBody>
      </p:sp>
      <p:sp>
        <p:nvSpPr>
          <p:cNvPr id="709" name="Shape 709"/>
          <p:cNvSpPr txBox="1"/>
          <p:nvPr/>
        </p:nvSpPr>
        <p:spPr>
          <a:xfrm>
            <a:off x="7358062" y="3551069"/>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FF00FF"/>
              </a:buClr>
              <a:buSzPct val="25000"/>
              <a:buFont typeface="Cabin"/>
              <a:buNone/>
            </a:pPr>
            <a:r>
              <a:rPr lang="en" sz="2300" u="none" strike="noStrike" cap="none">
                <a:solidFill>
                  <a:srgbClr val="FF00FF"/>
                </a:solidFill>
                <a:latin typeface="Arial" charset="0"/>
                <a:ea typeface="Arial" charset="0"/>
                <a:cs typeface="Arial" charset="0"/>
                <a:sym typeface="Cabin"/>
              </a:rPr>
              <a:t>genre_id</a:t>
            </a:r>
          </a:p>
        </p:txBody>
      </p:sp>
      <p:cxnSp>
        <p:nvCxnSpPr>
          <p:cNvPr id="710" name="Shape 710"/>
          <p:cNvCxnSpPr>
            <a:stCxn id="706" idx="3"/>
            <a:endCxn id="709" idx="1"/>
          </p:cNvCxnSpPr>
          <p:nvPr/>
        </p:nvCxnSpPr>
        <p:spPr>
          <a:xfrm>
            <a:off x="6093617" y="3503824"/>
            <a:ext cx="1264445" cy="261558"/>
          </a:xfrm>
          <a:prstGeom prst="straightConnector1">
            <a:avLst/>
          </a:prstGeom>
          <a:noFill/>
          <a:ln w="88900" cap="rnd" cmpd="sng">
            <a:solidFill>
              <a:srgbClr val="FF00FF"/>
            </a:solidFill>
            <a:prstDash val="solid"/>
            <a:miter/>
            <a:headEnd type="stealth" w="med" len="med"/>
            <a:tailEnd type="none" w="med" len="med"/>
          </a:ln>
        </p:spPr>
      </p:cxnSp>
      <p:cxnSp>
        <p:nvCxnSpPr>
          <p:cNvPr id="711" name="Shape 711"/>
          <p:cNvCxnSpPr/>
          <p:nvPr/>
        </p:nvCxnSpPr>
        <p:spPr>
          <a:xfrm>
            <a:off x="3323629" y="1185862"/>
            <a:ext cx="926900" cy="1284981"/>
          </a:xfrm>
          <a:prstGeom prst="straightConnector1">
            <a:avLst/>
          </a:prstGeom>
          <a:noFill/>
          <a:ln w="88900" cap="rnd" cmpd="sng">
            <a:solidFill>
              <a:srgbClr val="FF00FF"/>
            </a:solidFill>
            <a:prstDash val="solid"/>
            <a:miter/>
            <a:headEnd type="stealth" w="med" len="med"/>
            <a:tailEnd type="none" w="med" len="med"/>
          </a:ln>
        </p:spPr>
      </p:cxnSp>
      <p:sp>
        <p:nvSpPr>
          <p:cNvPr id="712" name="Shape 712"/>
          <p:cNvSpPr txBox="1"/>
          <p:nvPr/>
        </p:nvSpPr>
        <p:spPr>
          <a:xfrm>
            <a:off x="1512689" y="4057649"/>
            <a:ext cx="2507456" cy="514350"/>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00FF"/>
              </a:buClr>
              <a:buSzPct val="25000"/>
              <a:buFont typeface="Cabin"/>
              <a:buNone/>
            </a:pPr>
            <a:r>
              <a:rPr lang="en" sz="1600" u="none" strike="noStrike" cap="none">
                <a:solidFill>
                  <a:srgbClr val="FF00FF"/>
                </a:solidFill>
                <a:latin typeface="Arial" charset="0"/>
                <a:ea typeface="Arial" charset="0"/>
                <a:cs typeface="Arial" charset="0"/>
                <a:sym typeface="Cabin"/>
              </a:rPr>
              <a:t>Naming FK </a:t>
            </a:r>
            <a:r>
              <a:rPr lang="en" sz="1600" u="none" strike="noStrike" cap="none" dirty="0" err="1">
                <a:solidFill>
                  <a:srgbClr val="FF00FF"/>
                </a:solidFill>
                <a:latin typeface="Arial" charset="0"/>
                <a:ea typeface="Arial" charset="0"/>
                <a:cs typeface="Arial" charset="0"/>
                <a:sym typeface="Cabin"/>
              </a:rPr>
              <a:t>artist_id</a:t>
            </a:r>
            <a:r>
              <a:rPr lang="en" sz="1600" u="none" strike="noStrike" cap="none" dirty="0">
                <a:solidFill>
                  <a:srgbClr val="FF00FF"/>
                </a:solidFill>
                <a:latin typeface="Arial" charset="0"/>
                <a:ea typeface="Arial" charset="0"/>
                <a:cs typeface="Arial" charset="0"/>
                <a:sym typeface="Cabin"/>
              </a:rPr>
              <a:t> is a convention</a:t>
            </a:r>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716"/>
        <p:cNvGrpSpPr/>
        <p:nvPr/>
      </p:nvGrpSpPr>
      <p:grpSpPr>
        <a:xfrm>
          <a:off x="0" y="0"/>
          <a:ext cx="0" cy="0"/>
          <a:chOff x="0" y="0"/>
          <a:chExt cx="0" cy="0"/>
        </a:xfrm>
      </p:grpSpPr>
      <p:pic>
        <p:nvPicPr>
          <p:cNvPr id="717" name="Shape 717" descr="Screen Shot 2015-08-10 at 11.05.43 AM.png"/>
          <p:cNvPicPr preferRelativeResize="0"/>
          <p:nvPr/>
        </p:nvPicPr>
        <p:blipFill rotWithShape="1">
          <a:blip r:embed="rId3">
            <a:alphaModFix/>
          </a:blip>
          <a:srcRect/>
          <a:stretch/>
        </p:blipFill>
        <p:spPr>
          <a:xfrm>
            <a:off x="2046090" y="333896"/>
            <a:ext cx="4932706" cy="4751451"/>
          </a:xfrm>
          <a:prstGeom prst="rect">
            <a:avLst/>
          </a:prstGeom>
          <a:noFill/>
          <a:ln>
            <a:noFill/>
          </a:ln>
        </p:spPr>
      </p:pic>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721"/>
        <p:cNvGrpSpPr/>
        <p:nvPr/>
      </p:nvGrpSpPr>
      <p:grpSpPr>
        <a:xfrm>
          <a:off x="0" y="0"/>
          <a:ext cx="0" cy="0"/>
          <a:chOff x="0" y="0"/>
          <a:chExt cx="0" cy="0"/>
        </a:xfrm>
      </p:grpSpPr>
      <p:sp>
        <p:nvSpPr>
          <p:cNvPr id="722" name="Shape 722"/>
          <p:cNvSpPr txBox="1"/>
          <p:nvPr/>
        </p:nvSpPr>
        <p:spPr>
          <a:xfrm>
            <a:off x="536755" y="3616415"/>
            <a:ext cx="8326508" cy="1159932"/>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1600" b="1" i="0" u="none" strike="noStrike" cap="none" dirty="0">
                <a:solidFill>
                  <a:schemeClr val="lt1"/>
                </a:solidFill>
                <a:latin typeface="Courier" charset="0"/>
                <a:ea typeface="Courier" charset="0"/>
                <a:cs typeface="Courier" charset="0"/>
                <a:sym typeface="Arial"/>
              </a:rPr>
              <a:t>CREATE TABLE </a:t>
            </a:r>
            <a:r>
              <a:rPr lang="en" sz="1600" b="1" i="0" u="none" strike="noStrike" cap="none" dirty="0">
                <a:solidFill>
                  <a:srgbClr val="FFFF00"/>
                </a:solidFill>
                <a:latin typeface="Courier" charset="0"/>
                <a:ea typeface="Courier" charset="0"/>
                <a:cs typeface="Courier" charset="0"/>
                <a:sym typeface="Arial"/>
              </a:rPr>
              <a:t>Genre</a:t>
            </a:r>
            <a:r>
              <a:rPr lang="en" sz="1600" b="1" i="0" u="none" strike="noStrike" cap="none" dirty="0">
                <a:solidFill>
                  <a:schemeClr val="lt1"/>
                </a:solidFill>
                <a:latin typeface="Courier" charset="0"/>
                <a:ea typeface="Courier" charset="0"/>
                <a:cs typeface="Courier" charset="0"/>
                <a:sym typeface="Arial"/>
              </a:rPr>
              <a:t> (</a:t>
            </a:r>
          </a:p>
          <a:p>
            <a:pPr marL="0" marR="0" lvl="0" indent="0" algn="l" rtl="0">
              <a:lnSpc>
                <a:spcPct val="100000"/>
              </a:lnSpc>
              <a:spcBef>
                <a:spcPts val="0"/>
              </a:spcBef>
              <a:spcAft>
                <a:spcPts val="0"/>
              </a:spcAft>
              <a:buClr>
                <a:schemeClr val="lt1"/>
              </a:buClr>
              <a:buSzPct val="25000"/>
              <a:buFont typeface="Arial"/>
              <a:buNone/>
            </a:pPr>
            <a:r>
              <a:rPr lang="en-US" sz="1600" b="1" dirty="0">
                <a:solidFill>
                  <a:schemeClr val="lt1"/>
                </a:solidFill>
                <a:latin typeface="Courier" charset="0"/>
                <a:ea typeface="Courier" charset="0"/>
                <a:cs typeface="Courier" charset="0"/>
              </a:rPr>
              <a:t> </a:t>
            </a:r>
            <a:r>
              <a:rPr lang="en-US" sz="1600" b="1" dirty="0" smtClean="0">
                <a:solidFill>
                  <a:schemeClr val="lt1"/>
                </a:solidFill>
                <a:latin typeface="Courier" charset="0"/>
                <a:ea typeface="Courier" charset="0"/>
                <a:cs typeface="Courier" charset="0"/>
              </a:rPr>
              <a:t>   </a:t>
            </a:r>
            <a:r>
              <a:rPr lang="en" sz="1600" b="1" i="0" u="none" strike="noStrike" cap="none" dirty="0" smtClean="0">
                <a:solidFill>
                  <a:srgbClr val="FF6600"/>
                </a:solidFill>
                <a:latin typeface="Courier" charset="0"/>
                <a:ea typeface="Courier" charset="0"/>
                <a:cs typeface="Courier" charset="0"/>
                <a:sym typeface="Arial"/>
              </a:rPr>
              <a:t>id</a:t>
            </a:r>
            <a:r>
              <a:rPr lang="en-US" sz="1600" b="1" dirty="0">
                <a:solidFill>
                  <a:schemeClr val="lt1"/>
                </a:solidFill>
                <a:latin typeface="Courier" charset="0"/>
                <a:ea typeface="Courier" charset="0"/>
                <a:cs typeface="Courier" charset="0"/>
              </a:rPr>
              <a:t> </a:t>
            </a:r>
            <a:r>
              <a:rPr lang="en-US" sz="1600" b="1" dirty="0" smtClean="0">
                <a:solidFill>
                  <a:schemeClr val="lt1"/>
                </a:solidFill>
                <a:latin typeface="Courier" charset="0"/>
                <a:ea typeface="Courier" charset="0"/>
                <a:cs typeface="Courier" charset="0"/>
              </a:rPr>
              <a:t>    </a:t>
            </a:r>
            <a:r>
              <a:rPr lang="en" sz="1600" b="1" i="0" u="none" strike="noStrike" cap="none" dirty="0" smtClean="0">
                <a:solidFill>
                  <a:schemeClr val="lt1"/>
                </a:solidFill>
                <a:latin typeface="Courier" charset="0"/>
                <a:ea typeface="Courier" charset="0"/>
                <a:cs typeface="Courier" charset="0"/>
                <a:sym typeface="Arial"/>
              </a:rPr>
              <a:t>INTEGER </a:t>
            </a:r>
            <a:r>
              <a:rPr lang="en" sz="1600" b="1" i="0" u="none" strike="noStrike" cap="none" dirty="0">
                <a:solidFill>
                  <a:schemeClr val="lt1"/>
                </a:solidFill>
                <a:latin typeface="Courier" charset="0"/>
                <a:ea typeface="Courier" charset="0"/>
                <a:cs typeface="Courier" charset="0"/>
                <a:sym typeface="Arial"/>
              </a:rPr>
              <a:t>NOT NULL PRIMARY KEY AUTOINCREMENT UNIQUE,</a:t>
            </a:r>
          </a:p>
          <a:p>
            <a:pPr marL="0" marR="0" lvl="0" indent="0" algn="l" rtl="0">
              <a:lnSpc>
                <a:spcPct val="100000"/>
              </a:lnSpc>
              <a:spcBef>
                <a:spcPts val="0"/>
              </a:spcBef>
              <a:spcAft>
                <a:spcPts val="0"/>
              </a:spcAft>
              <a:buClr>
                <a:schemeClr val="lt1"/>
              </a:buClr>
              <a:buSzPct val="25000"/>
              <a:buFont typeface="Arial"/>
              <a:buNone/>
            </a:pPr>
            <a:r>
              <a:rPr lang="en-US" sz="1600" b="1" dirty="0">
                <a:solidFill>
                  <a:schemeClr val="lt1"/>
                </a:solidFill>
                <a:latin typeface="Courier" charset="0"/>
                <a:ea typeface="Courier" charset="0"/>
                <a:cs typeface="Courier" charset="0"/>
              </a:rPr>
              <a:t> </a:t>
            </a:r>
            <a:r>
              <a:rPr lang="en-US" sz="1600" b="1" dirty="0" smtClean="0">
                <a:solidFill>
                  <a:schemeClr val="lt1"/>
                </a:solidFill>
                <a:latin typeface="Courier" charset="0"/>
                <a:ea typeface="Courier" charset="0"/>
                <a:cs typeface="Courier" charset="0"/>
              </a:rPr>
              <a:t>   </a:t>
            </a:r>
            <a:r>
              <a:rPr lang="en" sz="1600" b="1" i="0" u="none" strike="noStrike" cap="none" dirty="0" smtClean="0">
                <a:solidFill>
                  <a:srgbClr val="00FF00"/>
                </a:solidFill>
                <a:latin typeface="Courier" charset="0"/>
                <a:ea typeface="Courier" charset="0"/>
                <a:cs typeface="Courier" charset="0"/>
                <a:sym typeface="Arial"/>
              </a:rPr>
              <a:t>name</a:t>
            </a:r>
            <a:r>
              <a:rPr lang="en-US" sz="1600" b="1" dirty="0">
                <a:solidFill>
                  <a:schemeClr val="lt1"/>
                </a:solidFill>
                <a:latin typeface="Courier" charset="0"/>
                <a:ea typeface="Courier" charset="0"/>
                <a:cs typeface="Courier" charset="0"/>
              </a:rPr>
              <a:t> </a:t>
            </a:r>
            <a:r>
              <a:rPr lang="en-US" sz="1600" b="1" dirty="0" smtClean="0">
                <a:solidFill>
                  <a:schemeClr val="lt1"/>
                </a:solidFill>
                <a:latin typeface="Courier" charset="0"/>
                <a:ea typeface="Courier" charset="0"/>
                <a:cs typeface="Courier" charset="0"/>
              </a:rPr>
              <a:t>  </a:t>
            </a:r>
            <a:r>
              <a:rPr lang="en" sz="1600" b="1" i="0" u="none" strike="noStrike" cap="none" dirty="0" smtClean="0">
                <a:solidFill>
                  <a:schemeClr val="lt1"/>
                </a:solidFill>
                <a:latin typeface="Courier" charset="0"/>
                <a:ea typeface="Courier" charset="0"/>
                <a:cs typeface="Courier" charset="0"/>
                <a:sym typeface="Arial"/>
              </a:rPr>
              <a:t>TEXT</a:t>
            </a:r>
            <a:endParaRPr lang="en" sz="1600" b="1" i="0" u="none" strike="noStrike" cap="none" dirty="0">
              <a:solidFill>
                <a:schemeClr val="lt1"/>
              </a:solidFill>
              <a:latin typeface="Courier" charset="0"/>
              <a:ea typeface="Courier" charset="0"/>
              <a:cs typeface="Courier" charset="0"/>
              <a:sym typeface="Arial"/>
            </a:endParaRPr>
          </a:p>
          <a:p>
            <a:pPr marL="0" marR="0" lvl="0" indent="0" algn="l" rtl="0">
              <a:lnSpc>
                <a:spcPct val="100000"/>
              </a:lnSpc>
              <a:spcBef>
                <a:spcPts val="0"/>
              </a:spcBef>
              <a:spcAft>
                <a:spcPts val="0"/>
              </a:spcAft>
              <a:buClr>
                <a:schemeClr val="lt1"/>
              </a:buClr>
              <a:buSzPct val="25000"/>
              <a:buFont typeface="Arial"/>
              <a:buNone/>
            </a:pPr>
            <a:r>
              <a:rPr lang="en" sz="1600" b="1" i="0" u="none" strike="noStrike" cap="none" dirty="0">
                <a:solidFill>
                  <a:schemeClr val="lt1"/>
                </a:solidFill>
                <a:latin typeface="Courier" charset="0"/>
                <a:ea typeface="Courier" charset="0"/>
                <a:cs typeface="Courier" charset="0"/>
                <a:sym typeface="Arial"/>
              </a:rPr>
              <a:t>)</a:t>
            </a:r>
          </a:p>
        </p:txBody>
      </p:sp>
      <p:pic>
        <p:nvPicPr>
          <p:cNvPr id="723" name="Shape 723" descr="Screen Shot 2015-08-10 at 11.10.06 AM.png"/>
          <p:cNvPicPr preferRelativeResize="0"/>
          <p:nvPr/>
        </p:nvPicPr>
        <p:blipFill rotWithShape="1">
          <a:blip r:embed="rId3">
            <a:alphaModFix/>
          </a:blip>
          <a:srcRect/>
          <a:stretch/>
        </p:blipFill>
        <p:spPr>
          <a:xfrm>
            <a:off x="3826042" y="438447"/>
            <a:ext cx="5317958" cy="3523953"/>
          </a:xfrm>
          <a:prstGeom prst="rect">
            <a:avLst/>
          </a:prstGeom>
          <a:noFill/>
          <a:ln>
            <a:noFill/>
          </a:ln>
        </p:spPr>
      </p:pic>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727"/>
        <p:cNvGrpSpPr/>
        <p:nvPr/>
      </p:nvGrpSpPr>
      <p:grpSpPr>
        <a:xfrm>
          <a:off x="0" y="0"/>
          <a:ext cx="0" cy="0"/>
          <a:chOff x="0" y="0"/>
          <a:chExt cx="0" cy="0"/>
        </a:xfrm>
      </p:grpSpPr>
      <p:sp>
        <p:nvSpPr>
          <p:cNvPr id="728" name="Shape 728"/>
          <p:cNvSpPr/>
          <p:nvPr/>
        </p:nvSpPr>
        <p:spPr>
          <a:xfrm>
            <a:off x="412039" y="2491070"/>
            <a:ext cx="8385600" cy="2267999"/>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1600" b="1" u="none" strike="noStrike" cap="none" dirty="0">
                <a:solidFill>
                  <a:schemeClr val="lt1"/>
                </a:solidFill>
                <a:latin typeface="Courier" charset="0"/>
                <a:ea typeface="Courier" charset="0"/>
                <a:cs typeface="Courier" charset="0"/>
                <a:sym typeface="Arial"/>
              </a:rPr>
              <a:t>CREATE TABLE </a:t>
            </a:r>
            <a:r>
              <a:rPr lang="en" sz="1600" b="1" u="none" strike="noStrike" cap="none" dirty="0">
                <a:solidFill>
                  <a:srgbClr val="FFFF00"/>
                </a:solidFill>
                <a:latin typeface="Courier" charset="0"/>
                <a:ea typeface="Courier" charset="0"/>
                <a:cs typeface="Courier" charset="0"/>
                <a:sym typeface="Arial"/>
              </a:rPr>
              <a:t>Track</a:t>
            </a:r>
            <a:r>
              <a:rPr lang="en" sz="1600" b="1" u="none" strike="noStrike" cap="none" dirty="0">
                <a:solidFill>
                  <a:schemeClr val="lt1"/>
                </a:solidFill>
                <a:latin typeface="Courier" charset="0"/>
                <a:ea typeface="Courier" charset="0"/>
                <a:cs typeface="Courier" charset="0"/>
                <a:sym typeface="Arial"/>
              </a:rPr>
              <a:t> (</a:t>
            </a:r>
          </a:p>
          <a:p>
            <a:pPr marL="0" marR="0" lvl="0" indent="0" algn="l" rtl="0">
              <a:lnSpc>
                <a:spcPct val="100000"/>
              </a:lnSpc>
              <a:spcBef>
                <a:spcPts val="0"/>
              </a:spcBef>
              <a:spcAft>
                <a:spcPts val="0"/>
              </a:spcAft>
              <a:buClr>
                <a:schemeClr val="lt1"/>
              </a:buClr>
              <a:buSzPct val="25000"/>
              <a:buFont typeface="Arial"/>
              <a:buNone/>
            </a:pPr>
            <a:r>
              <a:rPr lang="en" sz="1600" b="1" u="none" strike="noStrike" cap="none" dirty="0">
                <a:solidFill>
                  <a:schemeClr val="lt1"/>
                </a:solidFill>
                <a:latin typeface="Courier" charset="0"/>
                <a:ea typeface="Courier" charset="0"/>
                <a:cs typeface="Courier" charset="0"/>
                <a:sym typeface="Arial"/>
              </a:rPr>
              <a:t>	</a:t>
            </a:r>
            <a:r>
              <a:rPr lang="en" sz="1600" b="1" u="none" strike="noStrike" cap="none" dirty="0">
                <a:solidFill>
                  <a:srgbClr val="FF6600"/>
                </a:solidFill>
                <a:latin typeface="Courier" charset="0"/>
                <a:ea typeface="Courier" charset="0"/>
                <a:cs typeface="Courier" charset="0"/>
                <a:sym typeface="Arial"/>
              </a:rPr>
              <a:t>id</a:t>
            </a:r>
            <a:r>
              <a:rPr lang="en" sz="1600" b="1" u="none" strike="noStrike" cap="none" dirty="0">
                <a:solidFill>
                  <a:schemeClr val="lt1"/>
                </a:solidFill>
                <a:latin typeface="Courier" charset="0"/>
                <a:ea typeface="Courier" charset="0"/>
                <a:cs typeface="Courier" charset="0"/>
                <a:sym typeface="Arial"/>
              </a:rPr>
              <a:t>	INTEGER NOT NULL PRIMARY </a:t>
            </a:r>
            <a:r>
              <a:rPr lang="en" sz="1600" b="1" u="none" strike="noStrike" cap="none">
                <a:solidFill>
                  <a:schemeClr val="lt1"/>
                </a:solidFill>
                <a:latin typeface="Courier" charset="0"/>
                <a:ea typeface="Courier" charset="0"/>
                <a:cs typeface="Courier" charset="0"/>
                <a:sym typeface="Arial"/>
              </a:rPr>
              <a:t>KEY </a:t>
            </a:r>
            <a:r>
              <a:rPr lang="en" sz="1600" b="1" u="none" strike="noStrike" cap="none" smtClean="0">
                <a:solidFill>
                  <a:schemeClr val="lt1"/>
                </a:solidFill>
                <a:latin typeface="Courier" charset="0"/>
                <a:ea typeface="Courier" charset="0"/>
                <a:cs typeface="Courier" charset="0"/>
                <a:sym typeface="Arial"/>
              </a:rPr>
              <a:t>AUTOINCREMENT </a:t>
            </a:r>
            <a:r>
              <a:rPr lang="en" sz="1600" b="1" u="none" strike="noStrike" cap="none" dirty="0">
                <a:solidFill>
                  <a:schemeClr val="lt1"/>
                </a:solidFill>
                <a:latin typeface="Courier" charset="0"/>
                <a:ea typeface="Courier" charset="0"/>
                <a:cs typeface="Courier" charset="0"/>
                <a:sym typeface="Arial"/>
              </a:rPr>
              <a:t>UNIQUE,</a:t>
            </a:r>
          </a:p>
          <a:p>
            <a:pPr marL="0" marR="0" lvl="0" indent="0" algn="l" rtl="0">
              <a:lnSpc>
                <a:spcPct val="100000"/>
              </a:lnSpc>
              <a:spcBef>
                <a:spcPts val="0"/>
              </a:spcBef>
              <a:spcAft>
                <a:spcPts val="0"/>
              </a:spcAft>
              <a:buClr>
                <a:schemeClr val="lt1"/>
              </a:buClr>
              <a:buSzPct val="25000"/>
              <a:buFont typeface="Arial"/>
              <a:buNone/>
            </a:pPr>
            <a:r>
              <a:rPr lang="en" sz="1600" b="1" u="none" strike="noStrike" cap="none" dirty="0">
                <a:solidFill>
                  <a:schemeClr val="lt1"/>
                </a:solidFill>
                <a:latin typeface="Courier" charset="0"/>
                <a:ea typeface="Courier" charset="0"/>
                <a:cs typeface="Courier" charset="0"/>
                <a:sym typeface="Arial"/>
              </a:rPr>
              <a:t>	</a:t>
            </a:r>
            <a:r>
              <a:rPr lang="en" sz="1600" b="1" u="none" strike="noStrike" cap="none" dirty="0">
                <a:solidFill>
                  <a:srgbClr val="00FF00"/>
                </a:solidFill>
                <a:latin typeface="Courier" charset="0"/>
                <a:ea typeface="Courier" charset="0"/>
                <a:cs typeface="Courier" charset="0"/>
                <a:sym typeface="Arial"/>
              </a:rPr>
              <a:t>title </a:t>
            </a:r>
            <a:r>
              <a:rPr lang="en" sz="1600" b="1" u="none" strike="noStrike" cap="none" dirty="0">
                <a:solidFill>
                  <a:schemeClr val="lt1"/>
                </a:solidFill>
                <a:latin typeface="Courier" charset="0"/>
                <a:ea typeface="Courier" charset="0"/>
                <a:cs typeface="Courier" charset="0"/>
                <a:sym typeface="Arial"/>
              </a:rPr>
              <a:t>TEXT, </a:t>
            </a:r>
          </a:p>
          <a:p>
            <a:pPr marL="0" marR="0" lvl="0" indent="0" algn="l" rtl="0">
              <a:lnSpc>
                <a:spcPct val="100000"/>
              </a:lnSpc>
              <a:spcBef>
                <a:spcPts val="0"/>
              </a:spcBef>
              <a:spcAft>
                <a:spcPts val="0"/>
              </a:spcAft>
              <a:buClr>
                <a:schemeClr val="lt1"/>
              </a:buClr>
              <a:buSzPct val="25000"/>
              <a:buFont typeface="Arial"/>
              <a:buNone/>
            </a:pPr>
            <a:r>
              <a:rPr lang="en" sz="1600" b="1" u="none" strike="noStrike" cap="none" dirty="0">
                <a:solidFill>
                  <a:schemeClr val="lt1"/>
                </a:solidFill>
                <a:latin typeface="Courier" charset="0"/>
                <a:ea typeface="Courier" charset="0"/>
                <a:cs typeface="Courier" charset="0"/>
                <a:sym typeface="Arial"/>
              </a:rPr>
              <a:t>	</a:t>
            </a:r>
            <a:r>
              <a:rPr lang="en" sz="1600" b="1" u="none" strike="noStrike" cap="none" dirty="0" err="1">
                <a:solidFill>
                  <a:srgbClr val="FF00FF"/>
                </a:solidFill>
                <a:latin typeface="Courier" charset="0"/>
                <a:ea typeface="Courier" charset="0"/>
                <a:cs typeface="Courier" charset="0"/>
                <a:sym typeface="Arial"/>
              </a:rPr>
              <a:t>album_id</a:t>
            </a:r>
            <a:r>
              <a:rPr lang="en" sz="1600" b="1" u="none" strike="noStrike" cap="none" dirty="0">
                <a:solidFill>
                  <a:schemeClr val="lt1"/>
                </a:solidFill>
                <a:latin typeface="Courier" charset="0"/>
                <a:ea typeface="Courier" charset="0"/>
                <a:cs typeface="Courier" charset="0"/>
                <a:sym typeface="Arial"/>
              </a:rPr>
              <a:t>  INTEGER,</a:t>
            </a:r>
          </a:p>
          <a:p>
            <a:pPr marL="0" marR="0" lvl="0" indent="0" algn="l" rtl="0">
              <a:lnSpc>
                <a:spcPct val="100000"/>
              </a:lnSpc>
              <a:spcBef>
                <a:spcPts val="0"/>
              </a:spcBef>
              <a:spcAft>
                <a:spcPts val="0"/>
              </a:spcAft>
              <a:buClr>
                <a:schemeClr val="lt1"/>
              </a:buClr>
              <a:buSzPct val="25000"/>
              <a:buFont typeface="Arial"/>
              <a:buNone/>
            </a:pPr>
            <a:r>
              <a:rPr lang="en" sz="1600" b="1" u="none" strike="noStrike" cap="none" dirty="0">
                <a:solidFill>
                  <a:schemeClr val="lt1"/>
                </a:solidFill>
                <a:latin typeface="Courier" charset="0"/>
                <a:ea typeface="Courier" charset="0"/>
                <a:cs typeface="Courier" charset="0"/>
                <a:sym typeface="Arial"/>
              </a:rPr>
              <a:t>	</a:t>
            </a:r>
            <a:r>
              <a:rPr lang="en" sz="1600" b="1" u="none" strike="noStrike" cap="none" dirty="0" err="1">
                <a:solidFill>
                  <a:srgbClr val="FF00FF"/>
                </a:solidFill>
                <a:latin typeface="Courier" charset="0"/>
                <a:ea typeface="Courier" charset="0"/>
                <a:cs typeface="Courier" charset="0"/>
                <a:sym typeface="Arial"/>
              </a:rPr>
              <a:t>genre_id</a:t>
            </a:r>
            <a:r>
              <a:rPr lang="en" sz="1600" b="1" u="none" strike="noStrike" cap="none" dirty="0">
                <a:solidFill>
                  <a:schemeClr val="lt1"/>
                </a:solidFill>
                <a:latin typeface="Courier" charset="0"/>
                <a:ea typeface="Courier" charset="0"/>
                <a:cs typeface="Courier" charset="0"/>
                <a:sym typeface="Arial"/>
              </a:rPr>
              <a:t>  INTEGER,</a:t>
            </a:r>
          </a:p>
          <a:p>
            <a:pPr marL="0" marR="0" lvl="0" indent="0" algn="l" rtl="0">
              <a:lnSpc>
                <a:spcPct val="100000"/>
              </a:lnSpc>
              <a:spcBef>
                <a:spcPts val="0"/>
              </a:spcBef>
              <a:spcAft>
                <a:spcPts val="0"/>
              </a:spcAft>
              <a:buClr>
                <a:schemeClr val="lt1"/>
              </a:buClr>
              <a:buSzPct val="25000"/>
              <a:buFont typeface="Arial"/>
              <a:buNone/>
            </a:pPr>
            <a:r>
              <a:rPr lang="en" sz="1600" b="1" u="none" strike="noStrike" cap="none" dirty="0">
                <a:solidFill>
                  <a:schemeClr val="lt1"/>
                </a:solidFill>
                <a:latin typeface="Courier" charset="0"/>
                <a:ea typeface="Courier" charset="0"/>
                <a:cs typeface="Courier" charset="0"/>
                <a:sym typeface="Arial"/>
              </a:rPr>
              <a:t>	</a:t>
            </a:r>
            <a:r>
              <a:rPr lang="en" sz="1600" b="1" u="none" strike="noStrike" cap="none" dirty="0" err="1">
                <a:solidFill>
                  <a:srgbClr val="FFFF00"/>
                </a:solidFill>
                <a:latin typeface="Courier" charset="0"/>
                <a:ea typeface="Courier" charset="0"/>
                <a:cs typeface="Courier" charset="0"/>
                <a:sym typeface="Arial"/>
              </a:rPr>
              <a:t>len</a:t>
            </a:r>
            <a:r>
              <a:rPr lang="en" sz="1600" b="1" u="none" strike="noStrike" cap="none" dirty="0">
                <a:solidFill>
                  <a:schemeClr val="lt1"/>
                </a:solidFill>
                <a:latin typeface="Courier" charset="0"/>
                <a:ea typeface="Courier" charset="0"/>
                <a:cs typeface="Courier" charset="0"/>
                <a:sym typeface="Arial"/>
              </a:rPr>
              <a:t> INTEGER, </a:t>
            </a:r>
            <a:r>
              <a:rPr lang="en" sz="1600" b="1" u="none" strike="noStrike" cap="none" dirty="0">
                <a:solidFill>
                  <a:srgbClr val="FFFF00"/>
                </a:solidFill>
                <a:latin typeface="Courier" charset="0"/>
                <a:ea typeface="Courier" charset="0"/>
                <a:cs typeface="Courier" charset="0"/>
                <a:sym typeface="Arial"/>
              </a:rPr>
              <a:t>rating</a:t>
            </a:r>
            <a:r>
              <a:rPr lang="en" sz="1600" b="1" u="none" strike="noStrike" cap="none" dirty="0">
                <a:solidFill>
                  <a:schemeClr val="lt1"/>
                </a:solidFill>
                <a:latin typeface="Courier" charset="0"/>
                <a:ea typeface="Courier" charset="0"/>
                <a:cs typeface="Courier" charset="0"/>
                <a:sym typeface="Arial"/>
              </a:rPr>
              <a:t> INTEGER, </a:t>
            </a:r>
            <a:r>
              <a:rPr lang="en" sz="1600" b="1" u="none" strike="noStrike" cap="none" dirty="0">
                <a:solidFill>
                  <a:srgbClr val="FFFF00"/>
                </a:solidFill>
                <a:latin typeface="Courier" charset="0"/>
                <a:ea typeface="Courier" charset="0"/>
                <a:cs typeface="Courier" charset="0"/>
                <a:sym typeface="Arial"/>
              </a:rPr>
              <a:t>count</a:t>
            </a:r>
            <a:r>
              <a:rPr lang="en" sz="1600" b="1" u="none" strike="noStrike" cap="none" dirty="0">
                <a:solidFill>
                  <a:schemeClr val="lt1"/>
                </a:solidFill>
                <a:latin typeface="Courier" charset="0"/>
                <a:ea typeface="Courier" charset="0"/>
                <a:cs typeface="Courier" charset="0"/>
                <a:sym typeface="Arial"/>
              </a:rPr>
              <a:t> INTEGER</a:t>
            </a:r>
          </a:p>
          <a:p>
            <a:pPr marL="0" marR="0" lvl="0" indent="0" algn="l" rtl="0">
              <a:lnSpc>
                <a:spcPct val="100000"/>
              </a:lnSpc>
              <a:spcBef>
                <a:spcPts val="0"/>
              </a:spcBef>
              <a:spcAft>
                <a:spcPts val="0"/>
              </a:spcAft>
              <a:buClr>
                <a:schemeClr val="lt1"/>
              </a:buClr>
              <a:buSzPct val="25000"/>
              <a:buFont typeface="Arial"/>
              <a:buNone/>
            </a:pPr>
            <a:r>
              <a:rPr lang="en" sz="1600" b="1" u="none" strike="noStrike" cap="none" dirty="0">
                <a:solidFill>
                  <a:schemeClr val="lt1"/>
                </a:solidFill>
                <a:latin typeface="Courier" charset="0"/>
                <a:ea typeface="Courier" charset="0"/>
                <a:cs typeface="Courier" charset="0"/>
                <a:sym typeface="Arial"/>
              </a:rPr>
              <a:t>)</a:t>
            </a:r>
          </a:p>
        </p:txBody>
      </p:sp>
      <p:sp>
        <p:nvSpPr>
          <p:cNvPr id="729" name="Shape 729"/>
          <p:cNvSpPr/>
          <p:nvPr/>
        </p:nvSpPr>
        <p:spPr>
          <a:xfrm>
            <a:off x="412039" y="860059"/>
            <a:ext cx="8385600" cy="1437000"/>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1600" b="1" u="none" strike="noStrike" cap="none" dirty="0">
                <a:solidFill>
                  <a:schemeClr val="lt1"/>
                </a:solidFill>
                <a:latin typeface="Courier" charset="0"/>
                <a:ea typeface="Courier" charset="0"/>
                <a:cs typeface="Courier" charset="0"/>
                <a:sym typeface="Arial"/>
              </a:rPr>
              <a:t>CREATE TABLE </a:t>
            </a:r>
            <a:r>
              <a:rPr lang="en" sz="1600" b="1" u="none" strike="noStrike" cap="none" dirty="0">
                <a:solidFill>
                  <a:schemeClr val="accent1"/>
                </a:solidFill>
                <a:latin typeface="Courier" charset="0"/>
                <a:ea typeface="Courier" charset="0"/>
                <a:cs typeface="Courier" charset="0"/>
                <a:sym typeface="Arial"/>
              </a:rPr>
              <a:t>Album</a:t>
            </a:r>
            <a:r>
              <a:rPr lang="en" sz="1600" b="1" u="none" strike="noStrike" cap="none" dirty="0">
                <a:solidFill>
                  <a:schemeClr val="lt1"/>
                </a:solidFill>
                <a:latin typeface="Courier" charset="0"/>
                <a:ea typeface="Courier" charset="0"/>
                <a:cs typeface="Courier" charset="0"/>
                <a:sym typeface="Arial"/>
              </a:rPr>
              <a:t> (</a:t>
            </a:r>
          </a:p>
          <a:p>
            <a:pPr marL="0" marR="0" lvl="0" indent="0" algn="l" rtl="0">
              <a:lnSpc>
                <a:spcPct val="100000"/>
              </a:lnSpc>
              <a:spcBef>
                <a:spcPts val="0"/>
              </a:spcBef>
              <a:spcAft>
                <a:spcPts val="0"/>
              </a:spcAft>
              <a:buClr>
                <a:schemeClr val="lt1"/>
              </a:buClr>
              <a:buSzPct val="25000"/>
              <a:buFont typeface="Arial"/>
              <a:buNone/>
            </a:pPr>
            <a:r>
              <a:rPr lang="en" sz="1600" b="1" u="none" strike="noStrike" cap="none" dirty="0">
                <a:solidFill>
                  <a:schemeClr val="lt1"/>
                </a:solidFill>
                <a:latin typeface="Courier" charset="0"/>
                <a:ea typeface="Courier" charset="0"/>
                <a:cs typeface="Courier" charset="0"/>
                <a:sym typeface="Arial"/>
              </a:rPr>
              <a:t>	</a:t>
            </a:r>
            <a:r>
              <a:rPr lang="en" sz="1600" b="1" u="none" strike="noStrike" cap="none" dirty="0">
                <a:solidFill>
                  <a:srgbClr val="FF6600"/>
                </a:solidFill>
                <a:latin typeface="Courier" charset="0"/>
                <a:ea typeface="Courier" charset="0"/>
                <a:cs typeface="Courier" charset="0"/>
                <a:sym typeface="Arial"/>
              </a:rPr>
              <a:t>id</a:t>
            </a:r>
            <a:r>
              <a:rPr lang="en" sz="1600" b="1" u="none" strike="noStrike" cap="none" dirty="0">
                <a:solidFill>
                  <a:schemeClr val="lt1"/>
                </a:solidFill>
                <a:latin typeface="Courier" charset="0"/>
                <a:ea typeface="Courier" charset="0"/>
                <a:cs typeface="Courier" charset="0"/>
                <a:sym typeface="Arial"/>
              </a:rPr>
              <a:t>	INTEGER NOT NULL PRIMARY KEY AUTOINCREMENT UNIQUE,</a:t>
            </a:r>
          </a:p>
          <a:p>
            <a:pPr marL="0" marR="0" lvl="0" indent="0" algn="l" rtl="0">
              <a:lnSpc>
                <a:spcPct val="100000"/>
              </a:lnSpc>
              <a:spcBef>
                <a:spcPts val="0"/>
              </a:spcBef>
              <a:spcAft>
                <a:spcPts val="0"/>
              </a:spcAft>
              <a:buClr>
                <a:schemeClr val="lt1"/>
              </a:buClr>
              <a:buSzPct val="25000"/>
              <a:buFont typeface="Arial"/>
              <a:buNone/>
            </a:pPr>
            <a:r>
              <a:rPr lang="en" sz="1600" b="1" u="none" strike="noStrike" cap="none" dirty="0">
                <a:solidFill>
                  <a:schemeClr val="lt1"/>
                </a:solidFill>
                <a:latin typeface="Courier" charset="0"/>
                <a:ea typeface="Courier" charset="0"/>
                <a:cs typeface="Courier" charset="0"/>
                <a:sym typeface="Arial"/>
              </a:rPr>
              <a:t>	</a:t>
            </a:r>
            <a:r>
              <a:rPr lang="en" sz="1600" b="1" u="none" strike="noStrike" cap="none" dirty="0" err="1">
                <a:solidFill>
                  <a:srgbClr val="FF00FF"/>
                </a:solidFill>
                <a:latin typeface="Courier" charset="0"/>
                <a:ea typeface="Courier" charset="0"/>
                <a:cs typeface="Courier" charset="0"/>
                <a:sym typeface="Arial"/>
              </a:rPr>
              <a:t>artist_id</a:t>
            </a:r>
            <a:r>
              <a:rPr lang="en" sz="1600" b="1" u="none" strike="noStrike" cap="none" dirty="0">
                <a:solidFill>
                  <a:schemeClr val="lt1"/>
                </a:solidFill>
                <a:latin typeface="Courier" charset="0"/>
                <a:ea typeface="Courier" charset="0"/>
                <a:cs typeface="Courier" charset="0"/>
                <a:sym typeface="Arial"/>
              </a:rPr>
              <a:t>  INTEGER,</a:t>
            </a:r>
          </a:p>
          <a:p>
            <a:pPr marL="0" marR="0" lvl="0" indent="0" algn="l" rtl="0">
              <a:lnSpc>
                <a:spcPct val="100000"/>
              </a:lnSpc>
              <a:spcBef>
                <a:spcPts val="0"/>
              </a:spcBef>
              <a:spcAft>
                <a:spcPts val="0"/>
              </a:spcAft>
              <a:buClr>
                <a:schemeClr val="lt1"/>
              </a:buClr>
              <a:buSzPct val="25000"/>
              <a:buFont typeface="Arial"/>
              <a:buNone/>
            </a:pPr>
            <a:r>
              <a:rPr lang="en" sz="1600" b="1" u="none" strike="noStrike" cap="none" dirty="0">
                <a:solidFill>
                  <a:schemeClr val="lt1"/>
                </a:solidFill>
                <a:latin typeface="Courier" charset="0"/>
                <a:ea typeface="Courier" charset="0"/>
                <a:cs typeface="Courier" charset="0"/>
                <a:sym typeface="Arial"/>
              </a:rPr>
              <a:t>	</a:t>
            </a:r>
            <a:r>
              <a:rPr lang="en" sz="1600" b="1" u="none" strike="noStrike" cap="none" dirty="0">
                <a:solidFill>
                  <a:srgbClr val="00FF00"/>
                </a:solidFill>
                <a:latin typeface="Courier" charset="0"/>
                <a:ea typeface="Courier" charset="0"/>
                <a:cs typeface="Courier" charset="0"/>
                <a:sym typeface="Arial"/>
              </a:rPr>
              <a:t>title</a:t>
            </a:r>
            <a:r>
              <a:rPr lang="en" sz="1600" b="1" u="none" strike="noStrike" cap="none" dirty="0">
                <a:solidFill>
                  <a:schemeClr val="lt1"/>
                </a:solidFill>
                <a:latin typeface="Courier" charset="0"/>
                <a:ea typeface="Courier" charset="0"/>
                <a:cs typeface="Courier" charset="0"/>
                <a:sym typeface="Arial"/>
              </a:rPr>
              <a:t>	TEXT</a:t>
            </a:r>
          </a:p>
          <a:p>
            <a:pPr marL="0" marR="0" lvl="0" indent="0" algn="l" rtl="0">
              <a:lnSpc>
                <a:spcPct val="100000"/>
              </a:lnSpc>
              <a:spcBef>
                <a:spcPts val="0"/>
              </a:spcBef>
              <a:spcAft>
                <a:spcPts val="0"/>
              </a:spcAft>
              <a:buClr>
                <a:schemeClr val="lt1"/>
              </a:buClr>
              <a:buSzPct val="25000"/>
              <a:buFont typeface="Arial"/>
              <a:buNone/>
            </a:pPr>
            <a:r>
              <a:rPr lang="en" sz="1600" b="1" u="none" strike="noStrike" cap="none" dirty="0">
                <a:solidFill>
                  <a:schemeClr val="lt1"/>
                </a:solidFill>
                <a:latin typeface="Courier" charset="0"/>
                <a:ea typeface="Courier" charset="0"/>
                <a:cs typeface="Courier" charset="0"/>
                <a:sym typeface="Arial"/>
              </a:rPr>
              <a:t>)</a:t>
            </a:r>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733"/>
        <p:cNvGrpSpPr/>
        <p:nvPr/>
      </p:nvGrpSpPr>
      <p:grpSpPr>
        <a:xfrm>
          <a:off x="0" y="0"/>
          <a:ext cx="0" cy="0"/>
          <a:chOff x="0" y="0"/>
          <a:chExt cx="0" cy="0"/>
        </a:xfrm>
      </p:grpSpPr>
      <p:pic>
        <p:nvPicPr>
          <p:cNvPr id="734" name="Shape 734" descr="Screen Shot 2015-08-10 at 11.28.26 AM.png"/>
          <p:cNvPicPr preferRelativeResize="0"/>
          <p:nvPr/>
        </p:nvPicPr>
        <p:blipFill rotWithShape="1">
          <a:blip r:embed="rId3">
            <a:alphaModFix/>
          </a:blip>
          <a:srcRect/>
          <a:stretch/>
        </p:blipFill>
        <p:spPr>
          <a:xfrm>
            <a:off x="970548" y="312201"/>
            <a:ext cx="7355306" cy="4627714"/>
          </a:xfrm>
          <a:prstGeom prst="rect">
            <a:avLst/>
          </a:prstGeom>
          <a:noFill/>
          <a:ln>
            <a:noFill/>
          </a:ln>
        </p:spPr>
      </p:pic>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738"/>
        <p:cNvGrpSpPr/>
        <p:nvPr/>
      </p:nvGrpSpPr>
      <p:grpSpPr>
        <a:xfrm>
          <a:off x="0" y="0"/>
          <a:ext cx="0" cy="0"/>
          <a:chOff x="0" y="0"/>
          <a:chExt cx="0" cy="0"/>
        </a:xfrm>
      </p:grpSpPr>
      <p:sp>
        <p:nvSpPr>
          <p:cNvPr id="739" name="Shape 739"/>
          <p:cNvSpPr txBox="1"/>
          <p:nvPr/>
        </p:nvSpPr>
        <p:spPr>
          <a:xfrm>
            <a:off x="2127960" y="3940592"/>
            <a:ext cx="5568278" cy="642937"/>
          </a:xfrm>
          <a:prstGeom prst="rect">
            <a:avLst/>
          </a:prstGeom>
          <a:noFill/>
          <a:ln>
            <a:noFill/>
          </a:ln>
        </p:spPr>
        <p:txBody>
          <a:bodyPr lIns="0" tIns="0" rIns="0" bIns="0" anchor="ctr" anchorCtr="0">
            <a:noAutofit/>
          </a:bodyPr>
          <a:lstStyle/>
          <a:p>
            <a:pPr marL="0" marR="0" lvl="0" indent="0" algn="l" rtl="0">
              <a:lnSpc>
                <a:spcPct val="100000"/>
              </a:lnSpc>
              <a:spcBef>
                <a:spcPts val="0"/>
              </a:spcBef>
              <a:spcAft>
                <a:spcPts val="0"/>
              </a:spcAft>
              <a:buClr>
                <a:srgbClr val="FFFF00"/>
              </a:buClr>
              <a:buSzPct val="25000"/>
              <a:buFont typeface="Cabin"/>
              <a:buNone/>
            </a:pPr>
            <a:r>
              <a:rPr lang="en" sz="2000" u="none" strike="noStrike" cap="none" dirty="0">
                <a:solidFill>
                  <a:srgbClr val="FFFF00"/>
                </a:solidFill>
                <a:latin typeface="Arial" charset="0"/>
                <a:ea typeface="Arial" charset="0"/>
                <a:cs typeface="Arial" charset="0"/>
                <a:sym typeface="Cabin"/>
              </a:rPr>
              <a:t>insert into Artist (name) values ('Led </a:t>
            </a:r>
            <a:r>
              <a:rPr lang="en" sz="2000" u="none" strike="noStrike" cap="none" dirty="0" err="1">
                <a:solidFill>
                  <a:srgbClr val="FFFF00"/>
                </a:solidFill>
                <a:latin typeface="Arial" charset="0"/>
                <a:ea typeface="Arial" charset="0"/>
                <a:cs typeface="Arial" charset="0"/>
                <a:sym typeface="Cabin"/>
              </a:rPr>
              <a:t>Zepplin</a:t>
            </a:r>
            <a:r>
              <a:rPr lang="en" sz="2000" u="none" strike="noStrike" cap="none" dirty="0">
                <a:solidFill>
                  <a:srgbClr val="FFFF00"/>
                </a:solidFill>
                <a:latin typeface="Arial" charset="0"/>
                <a:ea typeface="Arial" charset="0"/>
                <a:cs typeface="Arial" charset="0"/>
                <a:sym typeface="Cabin"/>
              </a:rPr>
              <a:t>')</a:t>
            </a:r>
          </a:p>
          <a:p>
            <a:pPr marL="0" marR="0" lvl="0" indent="0" algn="l" rtl="0">
              <a:lnSpc>
                <a:spcPct val="100000"/>
              </a:lnSpc>
              <a:spcBef>
                <a:spcPts val="0"/>
              </a:spcBef>
              <a:spcAft>
                <a:spcPts val="0"/>
              </a:spcAft>
              <a:buClr>
                <a:srgbClr val="FFFF00"/>
              </a:buClr>
              <a:buSzPct val="25000"/>
              <a:buFont typeface="Cabin"/>
              <a:buNone/>
            </a:pPr>
            <a:r>
              <a:rPr lang="en" sz="2000" u="none" strike="noStrike" cap="none" dirty="0">
                <a:solidFill>
                  <a:srgbClr val="FFFF00"/>
                </a:solidFill>
                <a:latin typeface="Arial" charset="0"/>
                <a:ea typeface="Arial" charset="0"/>
                <a:cs typeface="Arial" charset="0"/>
                <a:sym typeface="Cabin"/>
              </a:rPr>
              <a:t>insert into Artist (name) values ('AC/DC')</a:t>
            </a:r>
          </a:p>
        </p:txBody>
      </p:sp>
      <p:pic>
        <p:nvPicPr>
          <p:cNvPr id="740" name="Shape 740" descr="Screen Shot 2015-08-10 at 11.22.04 AM.png"/>
          <p:cNvPicPr preferRelativeResize="0"/>
          <p:nvPr/>
        </p:nvPicPr>
        <p:blipFill rotWithShape="1">
          <a:blip r:embed="rId3">
            <a:alphaModFix/>
          </a:blip>
          <a:srcRect/>
          <a:stretch/>
        </p:blipFill>
        <p:spPr>
          <a:xfrm>
            <a:off x="585537" y="362317"/>
            <a:ext cx="6140578" cy="3799638"/>
          </a:xfrm>
          <a:prstGeom prst="rect">
            <a:avLst/>
          </a:prstGeom>
          <a:noFill/>
          <a:ln>
            <a:noFill/>
          </a:ln>
        </p:spPr>
      </p:pic>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744"/>
        <p:cNvGrpSpPr/>
        <p:nvPr/>
      </p:nvGrpSpPr>
      <p:grpSpPr>
        <a:xfrm>
          <a:off x="0" y="0"/>
          <a:ext cx="0" cy="0"/>
          <a:chOff x="0" y="0"/>
          <a:chExt cx="0" cy="0"/>
        </a:xfrm>
      </p:grpSpPr>
      <p:sp>
        <p:nvSpPr>
          <p:cNvPr id="745" name="Shape 745"/>
          <p:cNvSpPr txBox="1"/>
          <p:nvPr/>
        </p:nvSpPr>
        <p:spPr>
          <a:xfrm>
            <a:off x="2189214" y="3931558"/>
            <a:ext cx="5568278" cy="642937"/>
          </a:xfrm>
          <a:prstGeom prst="rect">
            <a:avLst/>
          </a:prstGeom>
          <a:noFill/>
          <a:ln>
            <a:noFill/>
          </a:ln>
        </p:spPr>
        <p:txBody>
          <a:bodyPr lIns="0" tIns="0" rIns="0" bIns="0" anchor="ctr" anchorCtr="0">
            <a:noAutofit/>
          </a:bodyPr>
          <a:lstStyle/>
          <a:p>
            <a:pPr marL="0" marR="0" lvl="0" indent="0" algn="l" rtl="0">
              <a:lnSpc>
                <a:spcPct val="100000"/>
              </a:lnSpc>
              <a:spcBef>
                <a:spcPts val="0"/>
              </a:spcBef>
              <a:spcAft>
                <a:spcPts val="0"/>
              </a:spcAft>
              <a:buClr>
                <a:srgbClr val="FFFF00"/>
              </a:buClr>
              <a:buSzPct val="25000"/>
              <a:buFont typeface="Cabin"/>
              <a:buNone/>
            </a:pPr>
            <a:r>
              <a:rPr lang="en" sz="2000" u="none" strike="noStrike" cap="none" dirty="0">
                <a:solidFill>
                  <a:srgbClr val="FFFF00"/>
                </a:solidFill>
                <a:latin typeface="Arial" charset="0"/>
                <a:ea typeface="Arial" charset="0"/>
                <a:cs typeface="Arial" charset="0"/>
                <a:sym typeface="Cabin"/>
              </a:rPr>
              <a:t>insert into Artist (name) values ('Led </a:t>
            </a:r>
            <a:r>
              <a:rPr lang="en" sz="2000" u="none" strike="noStrike" cap="none" dirty="0" err="1">
                <a:solidFill>
                  <a:srgbClr val="FFFF00"/>
                </a:solidFill>
                <a:latin typeface="Arial" charset="0"/>
                <a:ea typeface="Arial" charset="0"/>
                <a:cs typeface="Arial" charset="0"/>
                <a:sym typeface="Cabin"/>
              </a:rPr>
              <a:t>Zepplin</a:t>
            </a:r>
            <a:r>
              <a:rPr lang="en" sz="2000" u="none" strike="noStrike" cap="none" dirty="0">
                <a:solidFill>
                  <a:srgbClr val="FFFF00"/>
                </a:solidFill>
                <a:latin typeface="Arial" charset="0"/>
                <a:ea typeface="Arial" charset="0"/>
                <a:cs typeface="Arial" charset="0"/>
                <a:sym typeface="Cabin"/>
              </a:rPr>
              <a:t>')</a:t>
            </a:r>
          </a:p>
          <a:p>
            <a:pPr marL="0" marR="0" lvl="0" indent="0" algn="l" rtl="0">
              <a:lnSpc>
                <a:spcPct val="100000"/>
              </a:lnSpc>
              <a:spcBef>
                <a:spcPts val="0"/>
              </a:spcBef>
              <a:spcAft>
                <a:spcPts val="0"/>
              </a:spcAft>
              <a:buClr>
                <a:srgbClr val="FFFF00"/>
              </a:buClr>
              <a:buSzPct val="25000"/>
              <a:buFont typeface="Cabin"/>
              <a:buNone/>
            </a:pPr>
            <a:r>
              <a:rPr lang="en" sz="2000" u="none" strike="noStrike" cap="none" dirty="0">
                <a:solidFill>
                  <a:srgbClr val="FFFF00"/>
                </a:solidFill>
                <a:latin typeface="Arial" charset="0"/>
                <a:ea typeface="Arial" charset="0"/>
                <a:cs typeface="Arial" charset="0"/>
                <a:sym typeface="Cabin"/>
              </a:rPr>
              <a:t>insert into Artist (name) values ('AC/DC')</a:t>
            </a:r>
          </a:p>
        </p:txBody>
      </p:sp>
      <p:pic>
        <p:nvPicPr>
          <p:cNvPr id="746" name="Shape 746" descr="Screen Shot 2015-08-10 at 11.22.04 AM.png"/>
          <p:cNvPicPr preferRelativeResize="0"/>
          <p:nvPr/>
        </p:nvPicPr>
        <p:blipFill rotWithShape="1">
          <a:blip r:embed="rId3">
            <a:alphaModFix/>
          </a:blip>
          <a:srcRect/>
          <a:stretch/>
        </p:blipFill>
        <p:spPr>
          <a:xfrm>
            <a:off x="-200526" y="328725"/>
            <a:ext cx="6220789" cy="3849271"/>
          </a:xfrm>
          <a:prstGeom prst="rect">
            <a:avLst/>
          </a:prstGeom>
          <a:noFill/>
          <a:ln>
            <a:noFill/>
          </a:ln>
        </p:spPr>
      </p:pic>
      <p:grpSp>
        <p:nvGrpSpPr>
          <p:cNvPr id="4" name="Group 3"/>
          <p:cNvGrpSpPr/>
          <p:nvPr/>
        </p:nvGrpSpPr>
        <p:grpSpPr>
          <a:xfrm>
            <a:off x="3433011" y="593480"/>
            <a:ext cx="5914175" cy="3659546"/>
            <a:chOff x="2653393" y="593481"/>
            <a:chExt cx="6589519" cy="4077432"/>
          </a:xfrm>
        </p:grpSpPr>
        <p:pic>
          <p:nvPicPr>
            <p:cNvPr id="747" name="Shape 747" descr="Screen Shot 2015-08-10 at 11.22.14 AM.png"/>
            <p:cNvPicPr preferRelativeResize="0"/>
            <p:nvPr/>
          </p:nvPicPr>
          <p:blipFill rotWithShape="1">
            <a:blip r:embed="rId4">
              <a:alphaModFix/>
            </a:blip>
            <a:srcRect/>
            <a:stretch/>
          </p:blipFill>
          <p:spPr>
            <a:xfrm>
              <a:off x="2653393" y="593481"/>
              <a:ext cx="6589519" cy="4077432"/>
            </a:xfrm>
            <a:prstGeom prst="rect">
              <a:avLst/>
            </a:prstGeom>
            <a:noFill/>
            <a:ln>
              <a:noFill/>
            </a:ln>
          </p:spPr>
        </p:pic>
        <p:sp>
          <p:nvSpPr>
            <p:cNvPr id="748" name="Shape 748"/>
            <p:cNvSpPr/>
            <p:nvPr/>
          </p:nvSpPr>
          <p:spPr>
            <a:xfrm flipH="1">
              <a:off x="4485809" y="1768902"/>
              <a:ext cx="714318" cy="714318"/>
            </a:xfrm>
            <a:prstGeom prst="rightArrow">
              <a:avLst>
                <a:gd name="adj1" fmla="val 39117"/>
                <a:gd name="adj2" fmla="val 20320"/>
              </a:avLst>
            </a:prstGeom>
            <a:blipFill rotWithShape="0">
              <a:blip r:embed="rId5">
                <a:alphaModFix/>
              </a:blip>
              <a:stretch>
                <a:fillRect/>
              </a:stretch>
            </a:blipFill>
            <a:ln>
              <a:noFill/>
            </a:ln>
          </p:spPr>
          <p:txBody>
            <a:bodyPr lIns="0" tIns="0" rIns="0" bIns="0" anchor="t" anchorCtr="0">
              <a:noAutofit/>
            </a:bodyPr>
            <a:lstStyle/>
            <a:p>
              <a:pPr marL="0" marR="0" lvl="0" indent="0" algn="ctr" rtl="0">
                <a:lnSpc>
                  <a:spcPct val="100000"/>
                </a:lnSpc>
                <a:spcBef>
                  <a:spcPts val="0"/>
                </a:spcBef>
                <a:spcAft>
                  <a:spcPts val="0"/>
                </a:spcAft>
                <a:buClr>
                  <a:srgbClr val="000000"/>
                </a:buClr>
                <a:buFont typeface="Arial"/>
                <a:buNone/>
              </a:pPr>
              <a:endParaRPr sz="800" b="0" i="0" u="none" strike="noStrike" cap="none">
                <a:solidFill>
                  <a:srgbClr val="000000"/>
                </a:solidFill>
                <a:latin typeface="Arial"/>
                <a:ea typeface="Arial"/>
                <a:cs typeface="Arial"/>
                <a:sym typeface="Arial"/>
              </a:endParaRPr>
            </a:p>
          </p:txBody>
        </p:sp>
      </p:gr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752"/>
        <p:cNvGrpSpPr/>
        <p:nvPr/>
      </p:nvGrpSpPr>
      <p:grpSpPr>
        <a:xfrm>
          <a:off x="0" y="0"/>
          <a:ext cx="0" cy="0"/>
          <a:chOff x="0" y="0"/>
          <a:chExt cx="0" cy="0"/>
        </a:xfrm>
      </p:grpSpPr>
      <p:sp>
        <p:nvSpPr>
          <p:cNvPr id="753" name="Shape 753"/>
          <p:cNvSpPr txBox="1"/>
          <p:nvPr/>
        </p:nvSpPr>
        <p:spPr>
          <a:xfrm>
            <a:off x="2392545" y="3939492"/>
            <a:ext cx="5235475" cy="642937"/>
          </a:xfrm>
          <a:prstGeom prst="rect">
            <a:avLst/>
          </a:prstGeom>
          <a:noFill/>
          <a:ln>
            <a:noFill/>
          </a:ln>
        </p:spPr>
        <p:txBody>
          <a:bodyPr lIns="0" tIns="0" rIns="0" bIns="0" anchor="ctr" anchorCtr="0">
            <a:noAutofit/>
          </a:bodyPr>
          <a:lstStyle/>
          <a:p>
            <a:pPr marL="0" marR="0" lvl="0" indent="0" algn="l" rtl="0">
              <a:lnSpc>
                <a:spcPct val="100000"/>
              </a:lnSpc>
              <a:spcBef>
                <a:spcPts val="0"/>
              </a:spcBef>
              <a:spcAft>
                <a:spcPts val="0"/>
              </a:spcAft>
              <a:buClr>
                <a:srgbClr val="FFFF00"/>
              </a:buClr>
              <a:buSzPct val="25000"/>
              <a:buFont typeface="Cabin"/>
              <a:buNone/>
            </a:pPr>
            <a:r>
              <a:rPr lang="en" sz="2000" u="none" strike="noStrike" cap="none" dirty="0">
                <a:solidFill>
                  <a:srgbClr val="FFFF00"/>
                </a:solidFill>
                <a:latin typeface="Arial" charset="0"/>
                <a:ea typeface="Arial" charset="0"/>
                <a:cs typeface="Arial" charset="0"/>
                <a:sym typeface="Cabin"/>
              </a:rPr>
              <a:t>insert into Genre (name) values ('Rock')</a:t>
            </a:r>
          </a:p>
          <a:p>
            <a:pPr marL="0" marR="0" lvl="0" indent="0" algn="l" rtl="0">
              <a:lnSpc>
                <a:spcPct val="100000"/>
              </a:lnSpc>
              <a:spcBef>
                <a:spcPts val="0"/>
              </a:spcBef>
              <a:spcAft>
                <a:spcPts val="0"/>
              </a:spcAft>
              <a:buClr>
                <a:srgbClr val="FFFF00"/>
              </a:buClr>
              <a:buSzPct val="25000"/>
              <a:buFont typeface="Cabin"/>
              <a:buNone/>
            </a:pPr>
            <a:r>
              <a:rPr lang="en" sz="2000" u="none" strike="noStrike" cap="none" dirty="0">
                <a:solidFill>
                  <a:srgbClr val="FFFF00"/>
                </a:solidFill>
                <a:latin typeface="Arial" charset="0"/>
                <a:ea typeface="Arial" charset="0"/>
                <a:cs typeface="Arial" charset="0"/>
                <a:sym typeface="Cabin"/>
              </a:rPr>
              <a:t>insert into Genre (name) values ('Metal')</a:t>
            </a:r>
          </a:p>
        </p:txBody>
      </p:sp>
      <p:pic>
        <p:nvPicPr>
          <p:cNvPr id="754" name="Shape 754" descr="Screen Shot 2015-08-10 at 11.24.54 AM.png"/>
          <p:cNvPicPr preferRelativeResize="0"/>
          <p:nvPr/>
        </p:nvPicPr>
        <p:blipFill rotWithShape="1">
          <a:blip r:embed="rId3">
            <a:alphaModFix/>
          </a:blip>
          <a:srcRect/>
          <a:stretch/>
        </p:blipFill>
        <p:spPr>
          <a:xfrm>
            <a:off x="1443788" y="315192"/>
            <a:ext cx="6376737" cy="3945769"/>
          </a:xfrm>
          <a:prstGeom prst="rect">
            <a:avLst/>
          </a:prstGeom>
          <a:noFill/>
          <a:ln>
            <a:noFill/>
          </a:ln>
        </p:spPr>
      </p:pic>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758"/>
        <p:cNvGrpSpPr/>
        <p:nvPr/>
      </p:nvGrpSpPr>
      <p:grpSpPr>
        <a:xfrm>
          <a:off x="0" y="0"/>
          <a:ext cx="0" cy="0"/>
          <a:chOff x="0" y="0"/>
          <a:chExt cx="0" cy="0"/>
        </a:xfrm>
      </p:grpSpPr>
      <p:sp>
        <p:nvSpPr>
          <p:cNvPr id="759" name="Shape 759"/>
          <p:cNvSpPr txBox="1"/>
          <p:nvPr/>
        </p:nvSpPr>
        <p:spPr>
          <a:xfrm>
            <a:off x="1440410" y="4033837"/>
            <a:ext cx="7209674" cy="642937"/>
          </a:xfrm>
          <a:prstGeom prst="rect">
            <a:avLst/>
          </a:prstGeom>
          <a:noFill/>
          <a:ln>
            <a:noFill/>
          </a:ln>
        </p:spPr>
        <p:txBody>
          <a:bodyPr lIns="0" tIns="0" rIns="0" bIns="0" anchor="ctr" anchorCtr="0">
            <a:noAutofit/>
          </a:bodyPr>
          <a:lstStyle/>
          <a:p>
            <a:pPr marL="0" marR="0" lvl="0" indent="0" algn="l" rtl="0">
              <a:lnSpc>
                <a:spcPct val="100000"/>
              </a:lnSpc>
              <a:spcBef>
                <a:spcPts val="0"/>
              </a:spcBef>
              <a:spcAft>
                <a:spcPts val="0"/>
              </a:spcAft>
              <a:buClr>
                <a:srgbClr val="FFFF00"/>
              </a:buClr>
              <a:buSzPct val="25000"/>
              <a:buFont typeface="Cabin"/>
              <a:buNone/>
            </a:pPr>
            <a:r>
              <a:rPr lang="en" sz="2000" u="none" strike="noStrike" cap="none" dirty="0">
                <a:solidFill>
                  <a:srgbClr val="FFFF00"/>
                </a:solidFill>
                <a:latin typeface="Arial" charset="0"/>
                <a:ea typeface="Arial" charset="0"/>
                <a:cs typeface="Arial" charset="0"/>
                <a:sym typeface="Cabin"/>
              </a:rPr>
              <a:t>insert into Album (title, </a:t>
            </a:r>
            <a:r>
              <a:rPr lang="en" sz="2000" u="none" strike="noStrike" cap="none" dirty="0" err="1">
                <a:solidFill>
                  <a:srgbClr val="FFFF00"/>
                </a:solidFill>
                <a:latin typeface="Arial" charset="0"/>
                <a:ea typeface="Arial" charset="0"/>
                <a:cs typeface="Arial" charset="0"/>
                <a:sym typeface="Cabin"/>
              </a:rPr>
              <a:t>artist_id</a:t>
            </a:r>
            <a:r>
              <a:rPr lang="en" sz="2000" u="none" strike="noStrike" cap="none" dirty="0">
                <a:solidFill>
                  <a:srgbClr val="FFFF00"/>
                </a:solidFill>
                <a:latin typeface="Arial" charset="0"/>
                <a:ea typeface="Arial" charset="0"/>
                <a:cs typeface="Arial" charset="0"/>
                <a:sym typeface="Cabin"/>
              </a:rPr>
              <a:t>) values ('Who Made Who', 2)</a:t>
            </a:r>
          </a:p>
          <a:p>
            <a:pPr marL="0" marR="0" lvl="0" indent="0" algn="l" rtl="0">
              <a:lnSpc>
                <a:spcPct val="100000"/>
              </a:lnSpc>
              <a:spcBef>
                <a:spcPts val="0"/>
              </a:spcBef>
              <a:spcAft>
                <a:spcPts val="0"/>
              </a:spcAft>
              <a:buClr>
                <a:srgbClr val="FFFF00"/>
              </a:buClr>
              <a:buSzPct val="25000"/>
              <a:buFont typeface="Cabin"/>
              <a:buNone/>
            </a:pPr>
            <a:r>
              <a:rPr lang="en" sz="2000" u="none" strike="noStrike" cap="none" dirty="0">
                <a:solidFill>
                  <a:srgbClr val="FFFF00"/>
                </a:solidFill>
                <a:latin typeface="Arial" charset="0"/>
                <a:ea typeface="Arial" charset="0"/>
                <a:cs typeface="Arial" charset="0"/>
                <a:sym typeface="Cabin"/>
              </a:rPr>
              <a:t>insert into Album (title, </a:t>
            </a:r>
            <a:r>
              <a:rPr lang="en" sz="2000" u="none" strike="noStrike" cap="none" dirty="0" err="1">
                <a:solidFill>
                  <a:srgbClr val="FFFF00"/>
                </a:solidFill>
                <a:latin typeface="Arial" charset="0"/>
                <a:ea typeface="Arial" charset="0"/>
                <a:cs typeface="Arial" charset="0"/>
                <a:sym typeface="Cabin"/>
              </a:rPr>
              <a:t>artist_id</a:t>
            </a:r>
            <a:r>
              <a:rPr lang="en" sz="2000" u="none" strike="noStrike" cap="none" dirty="0">
                <a:solidFill>
                  <a:srgbClr val="FFFF00"/>
                </a:solidFill>
                <a:latin typeface="Arial" charset="0"/>
                <a:ea typeface="Arial" charset="0"/>
                <a:cs typeface="Arial" charset="0"/>
                <a:sym typeface="Cabin"/>
              </a:rPr>
              <a:t>) values ('IV', 1)</a:t>
            </a:r>
          </a:p>
        </p:txBody>
      </p:sp>
      <p:pic>
        <p:nvPicPr>
          <p:cNvPr id="760" name="Shape 760" descr="Screen Shot 2015-08-10 at 11.30.30 AM.png"/>
          <p:cNvPicPr preferRelativeResize="0"/>
          <p:nvPr/>
        </p:nvPicPr>
        <p:blipFill rotWithShape="1">
          <a:blip r:embed="rId3">
            <a:alphaModFix/>
          </a:blip>
          <a:srcRect/>
          <a:stretch/>
        </p:blipFill>
        <p:spPr>
          <a:xfrm>
            <a:off x="1892968" y="356851"/>
            <a:ext cx="5414211" cy="4077912"/>
          </a:xfrm>
          <a:prstGeom prst="rect">
            <a:avLst/>
          </a:prstGeom>
          <a:noFill/>
          <a:ln>
            <a:noFill/>
          </a:ln>
        </p:spPr>
      </p:pic>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764"/>
        <p:cNvGrpSpPr/>
        <p:nvPr/>
      </p:nvGrpSpPr>
      <p:grpSpPr>
        <a:xfrm>
          <a:off x="0" y="0"/>
          <a:ext cx="0" cy="0"/>
          <a:chOff x="0" y="0"/>
          <a:chExt cx="0" cy="0"/>
        </a:xfrm>
      </p:grpSpPr>
      <p:sp>
        <p:nvSpPr>
          <p:cNvPr id="765" name="Shape 765"/>
          <p:cNvSpPr txBox="1"/>
          <p:nvPr/>
        </p:nvSpPr>
        <p:spPr>
          <a:xfrm>
            <a:off x="1144879" y="478505"/>
            <a:ext cx="7217436" cy="2400299"/>
          </a:xfrm>
          <a:prstGeom prst="rect">
            <a:avLst/>
          </a:prstGeom>
          <a:noFill/>
          <a:ln>
            <a:noFill/>
          </a:ln>
        </p:spPr>
        <p:txBody>
          <a:bodyPr lIns="0" tIns="0" rIns="0" bIns="0" anchor="ctr" anchorCtr="0">
            <a:noAutofit/>
          </a:bodyPr>
          <a:lstStyle/>
          <a:p>
            <a:pPr marL="0" marR="0" lvl="0" indent="0" algn="l" rtl="0">
              <a:lnSpc>
                <a:spcPct val="100000"/>
              </a:lnSpc>
              <a:spcBef>
                <a:spcPts val="0"/>
              </a:spcBef>
              <a:spcAft>
                <a:spcPts val="0"/>
              </a:spcAft>
              <a:buClr>
                <a:srgbClr val="FFFF00"/>
              </a:buClr>
              <a:buSzPct val="25000"/>
              <a:buFont typeface="Cabin"/>
              <a:buNone/>
            </a:pPr>
            <a:r>
              <a:rPr lang="en" b="1" u="none" strike="noStrike" cap="none" dirty="0">
                <a:solidFill>
                  <a:srgbClr val="FFFF00"/>
                </a:solidFill>
                <a:latin typeface="Courier" charset="0"/>
                <a:ea typeface="Courier" charset="0"/>
                <a:cs typeface="Courier" charset="0"/>
                <a:sym typeface="Cabin"/>
              </a:rPr>
              <a:t>insert into Track (title, rating, </a:t>
            </a:r>
            <a:r>
              <a:rPr lang="en" b="1" u="none" strike="noStrike" cap="none" dirty="0" err="1">
                <a:solidFill>
                  <a:srgbClr val="FFFF00"/>
                </a:solidFill>
                <a:latin typeface="Courier" charset="0"/>
                <a:ea typeface="Courier" charset="0"/>
                <a:cs typeface="Courier" charset="0"/>
                <a:sym typeface="Cabin"/>
              </a:rPr>
              <a:t>len</a:t>
            </a:r>
            <a:r>
              <a:rPr lang="en" b="1" u="none" strike="noStrike" cap="none" dirty="0">
                <a:solidFill>
                  <a:srgbClr val="FFFF00"/>
                </a:solidFill>
                <a:latin typeface="Courier" charset="0"/>
                <a:ea typeface="Courier" charset="0"/>
                <a:cs typeface="Courier" charset="0"/>
                <a:sym typeface="Cabin"/>
              </a:rPr>
              <a:t>, count, </a:t>
            </a:r>
            <a:r>
              <a:rPr lang="en" b="1" u="none" strike="noStrike" cap="none" dirty="0" err="1">
                <a:solidFill>
                  <a:srgbClr val="FFFF00"/>
                </a:solidFill>
                <a:latin typeface="Courier" charset="0"/>
                <a:ea typeface="Courier" charset="0"/>
                <a:cs typeface="Courier" charset="0"/>
                <a:sym typeface="Cabin"/>
              </a:rPr>
              <a:t>album_id</a:t>
            </a:r>
            <a:r>
              <a:rPr lang="en" b="1" u="none" strike="noStrike" cap="none" dirty="0">
                <a:solidFill>
                  <a:srgbClr val="FFFF00"/>
                </a:solidFill>
                <a:latin typeface="Courier" charset="0"/>
                <a:ea typeface="Courier" charset="0"/>
                <a:cs typeface="Courier" charset="0"/>
                <a:sym typeface="Cabin"/>
              </a:rPr>
              <a:t>, </a:t>
            </a:r>
            <a:r>
              <a:rPr lang="en" b="1" u="none" strike="noStrike" cap="none" dirty="0" err="1">
                <a:solidFill>
                  <a:srgbClr val="FFFF00"/>
                </a:solidFill>
                <a:latin typeface="Courier" charset="0"/>
                <a:ea typeface="Courier" charset="0"/>
                <a:cs typeface="Courier" charset="0"/>
                <a:sym typeface="Cabin"/>
              </a:rPr>
              <a:t>genre_id</a:t>
            </a:r>
            <a:r>
              <a:rPr lang="en" b="1" u="none" strike="noStrike" cap="none" dirty="0">
                <a:solidFill>
                  <a:srgbClr val="FFFF00"/>
                </a:solidFill>
                <a:latin typeface="Courier" charset="0"/>
                <a:ea typeface="Courier" charset="0"/>
                <a:cs typeface="Courier" charset="0"/>
                <a:sym typeface="Cabin"/>
              </a:rPr>
              <a:t>) </a:t>
            </a:r>
          </a:p>
          <a:p>
            <a:pPr marL="0" marR="0" lvl="0" indent="0" algn="l" rtl="0">
              <a:lnSpc>
                <a:spcPct val="100000"/>
              </a:lnSpc>
              <a:spcBef>
                <a:spcPts val="0"/>
              </a:spcBef>
              <a:spcAft>
                <a:spcPts val="0"/>
              </a:spcAft>
              <a:buClr>
                <a:srgbClr val="FFFF00"/>
              </a:buClr>
              <a:buSzPct val="25000"/>
              <a:buFont typeface="Cabin"/>
              <a:buNone/>
            </a:pPr>
            <a:r>
              <a:rPr lang="en" b="1" u="none" strike="noStrike" cap="none" dirty="0">
                <a:solidFill>
                  <a:srgbClr val="FFFF00"/>
                </a:solidFill>
                <a:latin typeface="Courier" charset="0"/>
                <a:ea typeface="Courier" charset="0"/>
                <a:cs typeface="Courier" charset="0"/>
                <a:sym typeface="Cabin"/>
              </a:rPr>
              <a:t>     values ('Black Dog', 5, 297, 0, 2, 1)</a:t>
            </a:r>
          </a:p>
          <a:p>
            <a:pPr marL="0" marR="0" lvl="0" indent="0" algn="l" rtl="0">
              <a:lnSpc>
                <a:spcPct val="100000"/>
              </a:lnSpc>
              <a:spcBef>
                <a:spcPts val="0"/>
              </a:spcBef>
              <a:spcAft>
                <a:spcPts val="0"/>
              </a:spcAft>
              <a:buClr>
                <a:srgbClr val="FFFF00"/>
              </a:buClr>
              <a:buSzPct val="25000"/>
              <a:buFont typeface="Cabin"/>
              <a:buNone/>
            </a:pPr>
            <a:r>
              <a:rPr lang="en" b="1" u="none" strike="noStrike" cap="none" dirty="0">
                <a:solidFill>
                  <a:srgbClr val="FFFF00"/>
                </a:solidFill>
                <a:latin typeface="Courier" charset="0"/>
                <a:ea typeface="Courier" charset="0"/>
                <a:cs typeface="Courier" charset="0"/>
                <a:sym typeface="Cabin"/>
              </a:rPr>
              <a:t>insert into Track (title, rating, </a:t>
            </a:r>
            <a:r>
              <a:rPr lang="en" b="1" u="none" strike="noStrike" cap="none" dirty="0" err="1">
                <a:solidFill>
                  <a:srgbClr val="FFFF00"/>
                </a:solidFill>
                <a:latin typeface="Courier" charset="0"/>
                <a:ea typeface="Courier" charset="0"/>
                <a:cs typeface="Courier" charset="0"/>
                <a:sym typeface="Cabin"/>
              </a:rPr>
              <a:t>len</a:t>
            </a:r>
            <a:r>
              <a:rPr lang="en" b="1" u="none" strike="noStrike" cap="none" dirty="0">
                <a:solidFill>
                  <a:srgbClr val="FFFF00"/>
                </a:solidFill>
                <a:latin typeface="Courier" charset="0"/>
                <a:ea typeface="Courier" charset="0"/>
                <a:cs typeface="Courier" charset="0"/>
                <a:sym typeface="Cabin"/>
              </a:rPr>
              <a:t>, count, </a:t>
            </a:r>
            <a:r>
              <a:rPr lang="en" b="1" u="none" strike="noStrike" cap="none" dirty="0" err="1">
                <a:solidFill>
                  <a:srgbClr val="FFFF00"/>
                </a:solidFill>
                <a:latin typeface="Courier" charset="0"/>
                <a:ea typeface="Courier" charset="0"/>
                <a:cs typeface="Courier" charset="0"/>
                <a:sym typeface="Cabin"/>
              </a:rPr>
              <a:t>album_id</a:t>
            </a:r>
            <a:r>
              <a:rPr lang="en" b="1" u="none" strike="noStrike" cap="none" dirty="0">
                <a:solidFill>
                  <a:srgbClr val="FFFF00"/>
                </a:solidFill>
                <a:latin typeface="Courier" charset="0"/>
                <a:ea typeface="Courier" charset="0"/>
                <a:cs typeface="Courier" charset="0"/>
                <a:sym typeface="Cabin"/>
              </a:rPr>
              <a:t>, </a:t>
            </a:r>
            <a:r>
              <a:rPr lang="en" b="1" u="none" strike="noStrike" cap="none" dirty="0" err="1" smtClean="0">
                <a:solidFill>
                  <a:srgbClr val="FFFF00"/>
                </a:solidFill>
                <a:latin typeface="Courier" charset="0"/>
                <a:ea typeface="Courier" charset="0"/>
                <a:cs typeface="Courier" charset="0"/>
                <a:sym typeface="Cabin"/>
              </a:rPr>
              <a:t>genre_id</a:t>
            </a:r>
            <a:r>
              <a:rPr lang="en-US" b="1" dirty="0" smtClean="0">
                <a:solidFill>
                  <a:srgbClr val="FFFF00"/>
                </a:solidFill>
                <a:latin typeface="Courier" charset="0"/>
                <a:ea typeface="Courier" charset="0"/>
                <a:cs typeface="Courier" charset="0"/>
                <a:sym typeface="Cabin"/>
              </a:rPr>
              <a:t>)</a:t>
            </a:r>
            <a:endParaRPr lang="en-US" b="1" dirty="0">
              <a:solidFill>
                <a:srgbClr val="FFFF00"/>
              </a:solidFill>
              <a:latin typeface="Courier" charset="0"/>
              <a:ea typeface="Courier" charset="0"/>
              <a:cs typeface="Courier" charset="0"/>
              <a:sym typeface="Cabin"/>
            </a:endParaRPr>
          </a:p>
          <a:p>
            <a:pPr marL="0" marR="0" lvl="0" indent="0" algn="l" rtl="0">
              <a:lnSpc>
                <a:spcPct val="100000"/>
              </a:lnSpc>
              <a:spcBef>
                <a:spcPts val="0"/>
              </a:spcBef>
              <a:spcAft>
                <a:spcPts val="0"/>
              </a:spcAft>
              <a:buClr>
                <a:srgbClr val="FFFF00"/>
              </a:buClr>
              <a:buSzPct val="25000"/>
              <a:buFont typeface="Cabin"/>
              <a:buNone/>
            </a:pPr>
            <a:r>
              <a:rPr lang="en-US" b="1" u="none" strike="noStrike" cap="none" dirty="0" smtClean="0">
                <a:solidFill>
                  <a:srgbClr val="FFFF00"/>
                </a:solidFill>
                <a:latin typeface="Courier" charset="0"/>
                <a:ea typeface="Courier" charset="0"/>
                <a:cs typeface="Courier" charset="0"/>
                <a:sym typeface="Cabin"/>
              </a:rPr>
              <a:t>     </a:t>
            </a:r>
            <a:r>
              <a:rPr lang="en" b="1" u="none" strike="noStrike" cap="none" dirty="0" smtClean="0">
                <a:solidFill>
                  <a:srgbClr val="FFFF00"/>
                </a:solidFill>
                <a:latin typeface="Courier" charset="0"/>
                <a:ea typeface="Courier" charset="0"/>
                <a:cs typeface="Courier" charset="0"/>
                <a:sym typeface="Cabin"/>
              </a:rPr>
              <a:t>values </a:t>
            </a:r>
            <a:r>
              <a:rPr lang="en" b="1" u="none" strike="noStrike" cap="none" dirty="0">
                <a:solidFill>
                  <a:srgbClr val="FFFF00"/>
                </a:solidFill>
                <a:latin typeface="Courier" charset="0"/>
                <a:ea typeface="Courier" charset="0"/>
                <a:cs typeface="Courier" charset="0"/>
                <a:sym typeface="Cabin"/>
              </a:rPr>
              <a:t>('Stairway', 5, 482, 0, 2, 1)</a:t>
            </a:r>
          </a:p>
          <a:p>
            <a:pPr marL="0" marR="0" lvl="0" indent="0" algn="l" rtl="0">
              <a:lnSpc>
                <a:spcPct val="100000"/>
              </a:lnSpc>
              <a:spcBef>
                <a:spcPts val="0"/>
              </a:spcBef>
              <a:spcAft>
                <a:spcPts val="0"/>
              </a:spcAft>
              <a:buClr>
                <a:srgbClr val="FFFF00"/>
              </a:buClr>
              <a:buSzPct val="25000"/>
              <a:buFont typeface="Cabin"/>
              <a:buNone/>
            </a:pPr>
            <a:r>
              <a:rPr lang="en" b="1" u="none" strike="noStrike" cap="none" dirty="0">
                <a:solidFill>
                  <a:srgbClr val="FFFF00"/>
                </a:solidFill>
                <a:latin typeface="Courier" charset="0"/>
                <a:ea typeface="Courier" charset="0"/>
                <a:cs typeface="Courier" charset="0"/>
                <a:sym typeface="Cabin"/>
              </a:rPr>
              <a:t>insert into Track (title, rating, </a:t>
            </a:r>
            <a:r>
              <a:rPr lang="en" b="1" u="none" strike="noStrike" cap="none" dirty="0" err="1">
                <a:solidFill>
                  <a:srgbClr val="FFFF00"/>
                </a:solidFill>
                <a:latin typeface="Courier" charset="0"/>
                <a:ea typeface="Courier" charset="0"/>
                <a:cs typeface="Courier" charset="0"/>
                <a:sym typeface="Cabin"/>
              </a:rPr>
              <a:t>len</a:t>
            </a:r>
            <a:r>
              <a:rPr lang="en" b="1" u="none" strike="noStrike" cap="none" dirty="0">
                <a:solidFill>
                  <a:srgbClr val="FFFF00"/>
                </a:solidFill>
                <a:latin typeface="Courier" charset="0"/>
                <a:ea typeface="Courier" charset="0"/>
                <a:cs typeface="Courier" charset="0"/>
                <a:sym typeface="Cabin"/>
              </a:rPr>
              <a:t>, count, </a:t>
            </a:r>
            <a:r>
              <a:rPr lang="en" b="1" u="none" strike="noStrike" cap="none" dirty="0" err="1">
                <a:solidFill>
                  <a:srgbClr val="FFFF00"/>
                </a:solidFill>
                <a:latin typeface="Courier" charset="0"/>
                <a:ea typeface="Courier" charset="0"/>
                <a:cs typeface="Courier" charset="0"/>
                <a:sym typeface="Cabin"/>
              </a:rPr>
              <a:t>album_id</a:t>
            </a:r>
            <a:r>
              <a:rPr lang="en" b="1" u="none" strike="noStrike" cap="none" dirty="0">
                <a:solidFill>
                  <a:srgbClr val="FFFF00"/>
                </a:solidFill>
                <a:latin typeface="Courier" charset="0"/>
                <a:ea typeface="Courier" charset="0"/>
                <a:cs typeface="Courier" charset="0"/>
                <a:sym typeface="Cabin"/>
              </a:rPr>
              <a:t>, </a:t>
            </a:r>
            <a:r>
              <a:rPr lang="en" b="1" u="none" strike="noStrike" cap="none" dirty="0" err="1">
                <a:solidFill>
                  <a:srgbClr val="FFFF00"/>
                </a:solidFill>
                <a:latin typeface="Courier" charset="0"/>
                <a:ea typeface="Courier" charset="0"/>
                <a:cs typeface="Courier" charset="0"/>
                <a:sym typeface="Cabin"/>
              </a:rPr>
              <a:t>genre_id</a:t>
            </a:r>
            <a:r>
              <a:rPr lang="en" b="1" u="none" strike="noStrike" cap="none" dirty="0">
                <a:solidFill>
                  <a:srgbClr val="FFFF00"/>
                </a:solidFill>
                <a:latin typeface="Courier" charset="0"/>
                <a:ea typeface="Courier" charset="0"/>
                <a:cs typeface="Courier" charset="0"/>
                <a:sym typeface="Cabin"/>
              </a:rPr>
              <a:t>) </a:t>
            </a:r>
          </a:p>
          <a:p>
            <a:pPr marL="0" marR="0" lvl="0" indent="0" algn="l" rtl="0">
              <a:lnSpc>
                <a:spcPct val="100000"/>
              </a:lnSpc>
              <a:spcBef>
                <a:spcPts val="0"/>
              </a:spcBef>
              <a:spcAft>
                <a:spcPts val="0"/>
              </a:spcAft>
              <a:buClr>
                <a:srgbClr val="FFFF00"/>
              </a:buClr>
              <a:buSzPct val="25000"/>
              <a:buFont typeface="Cabin"/>
              <a:buNone/>
            </a:pPr>
            <a:r>
              <a:rPr lang="en" b="1" u="none" strike="noStrike" cap="none" dirty="0">
                <a:solidFill>
                  <a:srgbClr val="FFFF00"/>
                </a:solidFill>
                <a:latin typeface="Courier" charset="0"/>
                <a:ea typeface="Courier" charset="0"/>
                <a:cs typeface="Courier" charset="0"/>
                <a:sym typeface="Cabin"/>
              </a:rPr>
              <a:t>     values ('About to Rock', 5, 313, 0, 1, 2)</a:t>
            </a:r>
          </a:p>
          <a:p>
            <a:pPr marL="0" marR="0" lvl="0" indent="0" algn="l" rtl="0">
              <a:lnSpc>
                <a:spcPct val="100000"/>
              </a:lnSpc>
              <a:spcBef>
                <a:spcPts val="0"/>
              </a:spcBef>
              <a:spcAft>
                <a:spcPts val="0"/>
              </a:spcAft>
              <a:buClr>
                <a:srgbClr val="FFFF00"/>
              </a:buClr>
              <a:buSzPct val="25000"/>
              <a:buFont typeface="Cabin"/>
              <a:buNone/>
            </a:pPr>
            <a:r>
              <a:rPr lang="en" b="1" u="none" strike="noStrike" cap="none" dirty="0">
                <a:solidFill>
                  <a:srgbClr val="FFFF00"/>
                </a:solidFill>
                <a:latin typeface="Courier" charset="0"/>
                <a:ea typeface="Courier" charset="0"/>
                <a:cs typeface="Courier" charset="0"/>
                <a:sym typeface="Cabin"/>
              </a:rPr>
              <a:t>insert into Track (title, rating, </a:t>
            </a:r>
            <a:r>
              <a:rPr lang="en" b="1" u="none" strike="noStrike" cap="none" dirty="0" err="1">
                <a:solidFill>
                  <a:srgbClr val="FFFF00"/>
                </a:solidFill>
                <a:latin typeface="Courier" charset="0"/>
                <a:ea typeface="Courier" charset="0"/>
                <a:cs typeface="Courier" charset="0"/>
                <a:sym typeface="Cabin"/>
              </a:rPr>
              <a:t>len</a:t>
            </a:r>
            <a:r>
              <a:rPr lang="en" b="1" u="none" strike="noStrike" cap="none" dirty="0">
                <a:solidFill>
                  <a:srgbClr val="FFFF00"/>
                </a:solidFill>
                <a:latin typeface="Courier" charset="0"/>
                <a:ea typeface="Courier" charset="0"/>
                <a:cs typeface="Courier" charset="0"/>
                <a:sym typeface="Cabin"/>
              </a:rPr>
              <a:t>, count, </a:t>
            </a:r>
            <a:r>
              <a:rPr lang="en" b="1" u="none" strike="noStrike" cap="none" dirty="0" err="1">
                <a:solidFill>
                  <a:srgbClr val="FFFF00"/>
                </a:solidFill>
                <a:latin typeface="Courier" charset="0"/>
                <a:ea typeface="Courier" charset="0"/>
                <a:cs typeface="Courier" charset="0"/>
                <a:sym typeface="Cabin"/>
              </a:rPr>
              <a:t>album_id</a:t>
            </a:r>
            <a:r>
              <a:rPr lang="en" b="1" u="none" strike="noStrike" cap="none" dirty="0">
                <a:solidFill>
                  <a:srgbClr val="FFFF00"/>
                </a:solidFill>
                <a:latin typeface="Courier" charset="0"/>
                <a:ea typeface="Courier" charset="0"/>
                <a:cs typeface="Courier" charset="0"/>
                <a:sym typeface="Cabin"/>
              </a:rPr>
              <a:t>, </a:t>
            </a:r>
            <a:r>
              <a:rPr lang="en" b="1" u="none" strike="noStrike" cap="none" dirty="0" err="1">
                <a:solidFill>
                  <a:srgbClr val="FFFF00"/>
                </a:solidFill>
                <a:latin typeface="Courier" charset="0"/>
                <a:ea typeface="Courier" charset="0"/>
                <a:cs typeface="Courier" charset="0"/>
                <a:sym typeface="Cabin"/>
              </a:rPr>
              <a:t>genre_id</a:t>
            </a:r>
            <a:r>
              <a:rPr lang="en" b="1" u="none" strike="noStrike" cap="none" dirty="0">
                <a:solidFill>
                  <a:srgbClr val="FFFF00"/>
                </a:solidFill>
                <a:latin typeface="Courier" charset="0"/>
                <a:ea typeface="Courier" charset="0"/>
                <a:cs typeface="Courier" charset="0"/>
                <a:sym typeface="Cabin"/>
              </a:rPr>
              <a:t>) </a:t>
            </a:r>
          </a:p>
          <a:p>
            <a:pPr marL="0" marR="0" lvl="0" indent="0" algn="l" rtl="0">
              <a:lnSpc>
                <a:spcPct val="100000"/>
              </a:lnSpc>
              <a:spcBef>
                <a:spcPts val="0"/>
              </a:spcBef>
              <a:spcAft>
                <a:spcPts val="0"/>
              </a:spcAft>
              <a:buClr>
                <a:srgbClr val="FFFF00"/>
              </a:buClr>
              <a:buSzPct val="25000"/>
              <a:buFont typeface="Cabin"/>
              <a:buNone/>
            </a:pPr>
            <a:r>
              <a:rPr lang="en" b="1" u="none" strike="noStrike" cap="none" dirty="0">
                <a:solidFill>
                  <a:srgbClr val="FFFF00"/>
                </a:solidFill>
                <a:latin typeface="Courier" charset="0"/>
                <a:ea typeface="Courier" charset="0"/>
                <a:cs typeface="Courier" charset="0"/>
                <a:sym typeface="Cabin"/>
              </a:rPr>
              <a:t>     values ('Who Made Who', 5, 207, 0, 1, 2)</a:t>
            </a:r>
          </a:p>
        </p:txBody>
      </p:sp>
      <p:pic>
        <p:nvPicPr>
          <p:cNvPr id="766" name="Shape 766" descr="Screen Shot 2015-08-10 at 11.31.34 AM.png"/>
          <p:cNvPicPr preferRelativeResize="0"/>
          <p:nvPr/>
        </p:nvPicPr>
        <p:blipFill rotWithShape="1">
          <a:blip r:embed="rId3">
            <a:alphaModFix/>
          </a:blip>
          <a:srcRect/>
          <a:stretch/>
        </p:blipFill>
        <p:spPr>
          <a:xfrm>
            <a:off x="1764630" y="3023908"/>
            <a:ext cx="5829651" cy="1478817"/>
          </a:xfrm>
          <a:prstGeom prst="rect">
            <a:avLst/>
          </a:prstGeom>
          <a:noFill/>
          <a:ln>
            <a:noFill/>
          </a:ln>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pic>
        <p:nvPicPr>
          <p:cNvPr id="234" name="Shape 234"/>
          <p:cNvPicPr preferRelativeResize="0"/>
          <p:nvPr/>
        </p:nvPicPr>
        <p:blipFill rotWithShape="1">
          <a:blip r:embed="rId3">
            <a:alphaModFix/>
          </a:blip>
          <a:srcRect/>
          <a:stretch/>
        </p:blipFill>
        <p:spPr>
          <a:xfrm>
            <a:off x="1540041" y="524719"/>
            <a:ext cx="6293495" cy="2702932"/>
          </a:xfrm>
          <a:prstGeom prst="rect">
            <a:avLst/>
          </a:prstGeom>
          <a:noFill/>
          <a:ln>
            <a:noFill/>
          </a:ln>
        </p:spPr>
      </p:pic>
      <p:sp>
        <p:nvSpPr>
          <p:cNvPr id="235" name="Shape 235"/>
          <p:cNvSpPr txBox="1"/>
          <p:nvPr/>
        </p:nvSpPr>
        <p:spPr>
          <a:xfrm>
            <a:off x="225059" y="3285498"/>
            <a:ext cx="8651081" cy="1521618"/>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1600" u="none" strike="noStrike" cap="none" dirty="0">
                <a:solidFill>
                  <a:srgbClr val="FFFF00"/>
                </a:solidFill>
                <a:latin typeface="Arial" charset="0"/>
                <a:ea typeface="Arial" charset="0"/>
                <a:cs typeface="Arial" charset="0"/>
                <a:sym typeface="Cabin"/>
              </a:rPr>
              <a:t>A </a:t>
            </a:r>
            <a:r>
              <a:rPr lang="en" sz="1600" u="none" strike="noStrike" cap="none" dirty="0">
                <a:solidFill>
                  <a:srgbClr val="00FF00"/>
                </a:solidFill>
                <a:latin typeface="Arial" charset="0"/>
                <a:ea typeface="Arial" charset="0"/>
                <a:cs typeface="Arial" charset="0"/>
                <a:sym typeface="Cabin"/>
              </a:rPr>
              <a:t>relation</a:t>
            </a:r>
            <a:r>
              <a:rPr lang="en" sz="1600" u="none" strike="noStrike" cap="none" dirty="0">
                <a:solidFill>
                  <a:srgbClr val="FFFF00"/>
                </a:solidFill>
                <a:latin typeface="Arial" charset="0"/>
                <a:ea typeface="Arial" charset="0"/>
                <a:cs typeface="Arial" charset="0"/>
                <a:sym typeface="Cabin"/>
              </a:rPr>
              <a:t> is defined as a </a:t>
            </a:r>
            <a:r>
              <a:rPr lang="en" sz="1600" u="none" strike="noStrike" cap="none" dirty="0">
                <a:solidFill>
                  <a:srgbClr val="00FF00"/>
                </a:solidFill>
                <a:latin typeface="Arial" charset="0"/>
                <a:ea typeface="Arial" charset="0"/>
                <a:cs typeface="Arial" charset="0"/>
                <a:sym typeface="Cabin"/>
              </a:rPr>
              <a:t>set of </a:t>
            </a:r>
            <a:r>
              <a:rPr lang="en" sz="1600" u="none" strike="noStrike" cap="none" dirty="0">
                <a:solidFill>
                  <a:srgbClr val="FF7F00"/>
                </a:solidFill>
                <a:latin typeface="Arial" charset="0"/>
                <a:ea typeface="Arial" charset="0"/>
                <a:cs typeface="Arial" charset="0"/>
                <a:sym typeface="Cabin"/>
              </a:rPr>
              <a:t>tuples</a:t>
            </a:r>
            <a:r>
              <a:rPr lang="en" sz="1600" u="none" strike="noStrike" cap="none" dirty="0">
                <a:solidFill>
                  <a:srgbClr val="FFFF00"/>
                </a:solidFill>
                <a:latin typeface="Arial" charset="0"/>
                <a:ea typeface="Arial" charset="0"/>
                <a:cs typeface="Arial" charset="0"/>
                <a:sym typeface="Cabin"/>
              </a:rPr>
              <a:t> that have the same </a:t>
            </a:r>
            <a:r>
              <a:rPr lang="en" sz="1600" u="none" strike="noStrike" cap="none" dirty="0">
                <a:solidFill>
                  <a:srgbClr val="FF00FF"/>
                </a:solidFill>
                <a:latin typeface="Arial" charset="0"/>
                <a:ea typeface="Arial" charset="0"/>
                <a:cs typeface="Arial" charset="0"/>
                <a:sym typeface="Cabin"/>
              </a:rPr>
              <a:t>attributes</a:t>
            </a:r>
            <a:r>
              <a:rPr lang="en" sz="1600" u="none" strike="noStrike" cap="none" dirty="0">
                <a:solidFill>
                  <a:srgbClr val="FFFF00"/>
                </a:solidFill>
                <a:latin typeface="Arial" charset="0"/>
                <a:ea typeface="Arial" charset="0"/>
                <a:cs typeface="Arial" charset="0"/>
                <a:sym typeface="Cabin"/>
              </a:rPr>
              <a:t>.   A </a:t>
            </a:r>
            <a:r>
              <a:rPr lang="en" sz="1600" u="none" strike="noStrike" cap="none" dirty="0">
                <a:solidFill>
                  <a:srgbClr val="FF7F00"/>
                </a:solidFill>
                <a:latin typeface="Arial" charset="0"/>
                <a:ea typeface="Arial" charset="0"/>
                <a:cs typeface="Arial" charset="0"/>
                <a:sym typeface="Cabin"/>
              </a:rPr>
              <a:t>tuple</a:t>
            </a:r>
            <a:r>
              <a:rPr lang="en" sz="1600" u="none" strike="noStrike" cap="none" dirty="0">
                <a:solidFill>
                  <a:srgbClr val="FFFF00"/>
                </a:solidFill>
                <a:latin typeface="Arial" charset="0"/>
                <a:ea typeface="Arial" charset="0"/>
                <a:cs typeface="Arial" charset="0"/>
                <a:sym typeface="Cabin"/>
              </a:rPr>
              <a:t> usually represents </a:t>
            </a:r>
            <a:r>
              <a:rPr lang="en" sz="1600" u="none" strike="noStrike" cap="none" dirty="0">
                <a:solidFill>
                  <a:srgbClr val="FF7F00"/>
                </a:solidFill>
                <a:latin typeface="Arial" charset="0"/>
                <a:ea typeface="Arial" charset="0"/>
                <a:cs typeface="Arial" charset="0"/>
                <a:sym typeface="Cabin"/>
              </a:rPr>
              <a:t>an object</a:t>
            </a:r>
            <a:r>
              <a:rPr lang="en" sz="1600" u="none" strike="noStrike" cap="none" dirty="0">
                <a:solidFill>
                  <a:srgbClr val="FFFF00"/>
                </a:solidFill>
                <a:latin typeface="Arial" charset="0"/>
                <a:ea typeface="Arial" charset="0"/>
                <a:cs typeface="Arial" charset="0"/>
                <a:sym typeface="Cabin"/>
              </a:rPr>
              <a:t> and information about that object.  </a:t>
            </a:r>
            <a:r>
              <a:rPr lang="en" sz="1600" u="none" strike="noStrike" cap="none" dirty="0">
                <a:solidFill>
                  <a:srgbClr val="FF7F00"/>
                </a:solidFill>
                <a:latin typeface="Arial" charset="0"/>
                <a:ea typeface="Arial" charset="0"/>
                <a:cs typeface="Arial" charset="0"/>
                <a:sym typeface="Cabin"/>
              </a:rPr>
              <a:t>Objects</a:t>
            </a:r>
            <a:r>
              <a:rPr lang="en" sz="1600" u="none" strike="noStrike" cap="none" dirty="0">
                <a:solidFill>
                  <a:srgbClr val="FFFF00"/>
                </a:solidFill>
                <a:latin typeface="Arial" charset="0"/>
                <a:ea typeface="Arial" charset="0"/>
                <a:cs typeface="Arial" charset="0"/>
                <a:sym typeface="Cabin"/>
              </a:rPr>
              <a:t> are typically physical objects or concepts.   A </a:t>
            </a:r>
            <a:r>
              <a:rPr lang="en" sz="1600" u="none" strike="noStrike" cap="none" dirty="0">
                <a:solidFill>
                  <a:srgbClr val="00FF00"/>
                </a:solidFill>
                <a:latin typeface="Arial" charset="0"/>
                <a:ea typeface="Arial" charset="0"/>
                <a:cs typeface="Arial" charset="0"/>
                <a:sym typeface="Cabin"/>
              </a:rPr>
              <a:t>relation</a:t>
            </a:r>
            <a:r>
              <a:rPr lang="en" sz="1600" u="none" strike="noStrike" cap="none" dirty="0">
                <a:solidFill>
                  <a:srgbClr val="FFFF00"/>
                </a:solidFill>
                <a:latin typeface="Arial" charset="0"/>
                <a:ea typeface="Arial" charset="0"/>
                <a:cs typeface="Arial" charset="0"/>
                <a:sym typeface="Cabin"/>
              </a:rPr>
              <a:t> is usually described as a </a:t>
            </a:r>
            <a:r>
              <a:rPr lang="en" sz="1600" u="none" strike="noStrike" cap="none" dirty="0">
                <a:solidFill>
                  <a:srgbClr val="00FF00"/>
                </a:solidFill>
                <a:latin typeface="Arial" charset="0"/>
                <a:ea typeface="Arial" charset="0"/>
                <a:cs typeface="Arial" charset="0"/>
                <a:sym typeface="Cabin"/>
              </a:rPr>
              <a:t>table</a:t>
            </a:r>
            <a:r>
              <a:rPr lang="en" sz="1600" u="none" strike="noStrike" cap="none" dirty="0">
                <a:solidFill>
                  <a:srgbClr val="FFFF00"/>
                </a:solidFill>
                <a:latin typeface="Arial" charset="0"/>
                <a:ea typeface="Arial" charset="0"/>
                <a:cs typeface="Arial" charset="0"/>
                <a:sym typeface="Cabin"/>
              </a:rPr>
              <a:t>, which is organized into </a:t>
            </a:r>
            <a:r>
              <a:rPr lang="en" sz="1600" u="none" strike="noStrike" cap="none" dirty="0">
                <a:solidFill>
                  <a:srgbClr val="FF7F00"/>
                </a:solidFill>
                <a:latin typeface="Arial" charset="0"/>
                <a:ea typeface="Arial" charset="0"/>
                <a:cs typeface="Arial" charset="0"/>
                <a:sym typeface="Cabin"/>
              </a:rPr>
              <a:t>rows</a:t>
            </a:r>
            <a:r>
              <a:rPr lang="en" sz="1600" u="none" strike="noStrike" cap="none" dirty="0">
                <a:solidFill>
                  <a:srgbClr val="FFFF00"/>
                </a:solidFill>
                <a:latin typeface="Arial" charset="0"/>
                <a:ea typeface="Arial" charset="0"/>
                <a:cs typeface="Arial" charset="0"/>
                <a:sym typeface="Cabin"/>
              </a:rPr>
              <a:t> and </a:t>
            </a:r>
            <a:r>
              <a:rPr lang="en" sz="1600" u="none" strike="noStrike" cap="none" dirty="0">
                <a:solidFill>
                  <a:srgbClr val="FF00FF"/>
                </a:solidFill>
                <a:latin typeface="Arial" charset="0"/>
                <a:ea typeface="Arial" charset="0"/>
                <a:cs typeface="Arial" charset="0"/>
                <a:sym typeface="Cabin"/>
              </a:rPr>
              <a:t>columns</a:t>
            </a:r>
            <a:r>
              <a:rPr lang="en" sz="1600" u="none" strike="noStrike" cap="none" dirty="0">
                <a:solidFill>
                  <a:srgbClr val="FFFF00"/>
                </a:solidFill>
                <a:latin typeface="Arial" charset="0"/>
                <a:ea typeface="Arial" charset="0"/>
                <a:cs typeface="Arial" charset="0"/>
                <a:sym typeface="Cabin"/>
              </a:rPr>
              <a:t>.   All the data</a:t>
            </a:r>
            <a:r>
              <a:rPr lang="en" sz="1600" u="sng" strike="noStrike" cap="none" dirty="0">
                <a:solidFill>
                  <a:schemeClr val="hlink"/>
                </a:solidFill>
                <a:latin typeface="Arial" charset="0"/>
                <a:ea typeface="Arial" charset="0"/>
                <a:cs typeface="Arial" charset="0"/>
                <a:sym typeface="Cabin"/>
                <a:hlinkClick r:id="rId4"/>
              </a:rPr>
              <a:t> </a:t>
            </a:r>
            <a:r>
              <a:rPr lang="en" sz="1600" u="none" strike="noStrike" cap="none" dirty="0">
                <a:solidFill>
                  <a:srgbClr val="FFFF00"/>
                </a:solidFill>
                <a:latin typeface="Arial" charset="0"/>
                <a:ea typeface="Arial" charset="0"/>
                <a:cs typeface="Arial" charset="0"/>
                <a:sym typeface="Cabin"/>
              </a:rPr>
              <a:t>referenced by an </a:t>
            </a:r>
            <a:r>
              <a:rPr lang="en" sz="1600" u="none" strike="noStrike" cap="none" dirty="0">
                <a:solidFill>
                  <a:srgbClr val="FF00FF"/>
                </a:solidFill>
                <a:latin typeface="Arial" charset="0"/>
                <a:ea typeface="Arial" charset="0"/>
                <a:cs typeface="Arial" charset="0"/>
                <a:sym typeface="Cabin"/>
              </a:rPr>
              <a:t>attribute</a:t>
            </a:r>
            <a:r>
              <a:rPr lang="en" sz="1600" u="none" strike="noStrike" cap="none" dirty="0">
                <a:solidFill>
                  <a:srgbClr val="FFFF00"/>
                </a:solidFill>
                <a:latin typeface="Arial" charset="0"/>
                <a:ea typeface="Arial" charset="0"/>
                <a:cs typeface="Arial" charset="0"/>
                <a:sym typeface="Cabin"/>
              </a:rPr>
              <a:t> are in the same domain and </a:t>
            </a:r>
            <a:r>
              <a:rPr lang="en" sz="1600" u="none" strike="noStrike" cap="none" dirty="0">
                <a:solidFill>
                  <a:srgbClr val="FF00FF"/>
                </a:solidFill>
                <a:latin typeface="Arial" charset="0"/>
                <a:ea typeface="Arial" charset="0"/>
                <a:cs typeface="Arial" charset="0"/>
                <a:sym typeface="Cabin"/>
              </a:rPr>
              <a:t>conform to the same constraints.</a:t>
            </a:r>
            <a:r>
              <a:rPr lang="en" sz="1600" u="none" strike="noStrike" cap="none" dirty="0">
                <a:solidFill>
                  <a:srgbClr val="FFFF00"/>
                </a:solidFill>
                <a:latin typeface="Arial" charset="0"/>
                <a:ea typeface="Arial" charset="0"/>
                <a:cs typeface="Arial" charset="0"/>
                <a:sym typeface="Cabin"/>
              </a:rPr>
              <a:t>  (Wikipedia)</a:t>
            </a:r>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770"/>
        <p:cNvGrpSpPr/>
        <p:nvPr/>
      </p:nvGrpSpPr>
      <p:grpSpPr>
        <a:xfrm>
          <a:off x="0" y="0"/>
          <a:ext cx="0" cy="0"/>
          <a:chOff x="0" y="0"/>
          <a:chExt cx="0" cy="0"/>
        </a:xfrm>
      </p:grpSpPr>
      <p:grpSp>
        <p:nvGrpSpPr>
          <p:cNvPr id="2" name="Group 1"/>
          <p:cNvGrpSpPr/>
          <p:nvPr/>
        </p:nvGrpSpPr>
        <p:grpSpPr>
          <a:xfrm>
            <a:off x="1044514" y="590844"/>
            <a:ext cx="7334875" cy="3965976"/>
            <a:chOff x="1874508" y="1342967"/>
            <a:chExt cx="5865807" cy="3171649"/>
          </a:xfrm>
        </p:grpSpPr>
        <p:pic>
          <p:nvPicPr>
            <p:cNvPr id="771" name="Shape 771" descr="Screen Shot 2015-08-10 at 11.35.43 AM.png"/>
            <p:cNvPicPr preferRelativeResize="0"/>
            <p:nvPr/>
          </p:nvPicPr>
          <p:blipFill rotWithShape="1">
            <a:blip r:embed="rId3">
              <a:alphaModFix/>
            </a:blip>
            <a:srcRect/>
            <a:stretch/>
          </p:blipFill>
          <p:spPr>
            <a:xfrm>
              <a:off x="2761561" y="2822376"/>
              <a:ext cx="1987055" cy="722566"/>
            </a:xfrm>
            <a:prstGeom prst="rect">
              <a:avLst/>
            </a:prstGeom>
            <a:noFill/>
            <a:ln>
              <a:noFill/>
            </a:ln>
          </p:spPr>
        </p:pic>
        <p:pic>
          <p:nvPicPr>
            <p:cNvPr id="772" name="Shape 772" descr="Screen Shot 2015-08-10 at 11.36.01 AM.png"/>
            <p:cNvPicPr preferRelativeResize="0"/>
            <p:nvPr/>
          </p:nvPicPr>
          <p:blipFill rotWithShape="1">
            <a:blip r:embed="rId4">
              <a:alphaModFix/>
            </a:blip>
            <a:srcRect/>
            <a:stretch/>
          </p:blipFill>
          <p:spPr>
            <a:xfrm>
              <a:off x="3294221" y="3822157"/>
              <a:ext cx="1264489" cy="692459"/>
            </a:xfrm>
            <a:prstGeom prst="rect">
              <a:avLst/>
            </a:prstGeom>
            <a:noFill/>
            <a:ln>
              <a:noFill/>
            </a:ln>
          </p:spPr>
        </p:pic>
        <p:pic>
          <p:nvPicPr>
            <p:cNvPr id="773" name="Shape 773" descr="Screen Shot 2015-08-10 at 11.36.13 AM.png"/>
            <p:cNvPicPr preferRelativeResize="0"/>
            <p:nvPr/>
          </p:nvPicPr>
          <p:blipFill rotWithShape="1">
            <a:blip r:embed="rId5">
              <a:alphaModFix/>
            </a:blip>
            <a:srcRect/>
            <a:stretch/>
          </p:blipFill>
          <p:spPr>
            <a:xfrm>
              <a:off x="5783830" y="3183659"/>
              <a:ext cx="1276532" cy="716544"/>
            </a:xfrm>
            <a:prstGeom prst="rect">
              <a:avLst/>
            </a:prstGeom>
            <a:noFill/>
            <a:ln>
              <a:noFill/>
            </a:ln>
          </p:spPr>
        </p:pic>
        <p:pic>
          <p:nvPicPr>
            <p:cNvPr id="774" name="Shape 774" descr="Screen Shot 2015-08-10 at 11.31.34 AM.png"/>
            <p:cNvPicPr preferRelativeResize="0"/>
            <p:nvPr/>
          </p:nvPicPr>
          <p:blipFill rotWithShape="1">
            <a:blip r:embed="rId6">
              <a:alphaModFix/>
            </a:blip>
            <a:srcRect l="3906"/>
            <a:stretch/>
          </p:blipFill>
          <p:spPr>
            <a:xfrm>
              <a:off x="2504494" y="1342967"/>
              <a:ext cx="4333836" cy="1144062"/>
            </a:xfrm>
            <a:prstGeom prst="rect">
              <a:avLst/>
            </a:prstGeom>
            <a:noFill/>
            <a:ln>
              <a:noFill/>
            </a:ln>
          </p:spPr>
        </p:pic>
        <p:cxnSp>
          <p:nvCxnSpPr>
            <p:cNvPr id="776" name="Shape 776"/>
            <p:cNvCxnSpPr/>
            <p:nvPr/>
          </p:nvCxnSpPr>
          <p:spPr>
            <a:xfrm rot="10800000" flipH="1">
              <a:off x="3162214" y="2404642"/>
              <a:ext cx="592874" cy="779016"/>
            </a:xfrm>
            <a:prstGeom prst="straightConnector1">
              <a:avLst/>
            </a:prstGeom>
            <a:noFill/>
            <a:ln w="63500" cap="rnd" cmpd="sng">
              <a:solidFill>
                <a:srgbClr val="FF00FF"/>
              </a:solidFill>
              <a:prstDash val="solid"/>
              <a:miter/>
              <a:headEnd type="stealth" w="med" len="med"/>
              <a:tailEnd type="none" w="med" len="med"/>
            </a:ln>
          </p:spPr>
        </p:cxnSp>
        <p:cxnSp>
          <p:nvCxnSpPr>
            <p:cNvPr id="777" name="Shape 777"/>
            <p:cNvCxnSpPr/>
            <p:nvPr/>
          </p:nvCxnSpPr>
          <p:spPr>
            <a:xfrm rot="10800000" flipH="1">
              <a:off x="3393806" y="3422371"/>
              <a:ext cx="101900" cy="746015"/>
            </a:xfrm>
            <a:prstGeom prst="straightConnector1">
              <a:avLst/>
            </a:prstGeom>
            <a:noFill/>
            <a:ln w="63500" cap="rnd" cmpd="sng">
              <a:solidFill>
                <a:srgbClr val="FF00FF"/>
              </a:solidFill>
              <a:prstDash val="solid"/>
              <a:miter/>
              <a:headEnd type="stealth" w="med" len="med"/>
              <a:tailEnd type="none" w="med" len="med"/>
            </a:ln>
          </p:spPr>
        </p:cxnSp>
        <p:cxnSp>
          <p:nvCxnSpPr>
            <p:cNvPr id="778" name="Shape 778"/>
            <p:cNvCxnSpPr/>
            <p:nvPr/>
          </p:nvCxnSpPr>
          <p:spPr>
            <a:xfrm rot="10800000">
              <a:off x="4583324" y="2404643"/>
              <a:ext cx="1200506" cy="1417513"/>
            </a:xfrm>
            <a:prstGeom prst="straightConnector1">
              <a:avLst/>
            </a:prstGeom>
            <a:noFill/>
            <a:ln w="63500" cap="rnd" cmpd="sng">
              <a:solidFill>
                <a:srgbClr val="FF00FF"/>
              </a:solidFill>
              <a:prstDash val="solid"/>
              <a:miter/>
              <a:headEnd type="stealth" w="med" len="med"/>
              <a:tailEnd type="none" w="med" len="med"/>
            </a:ln>
          </p:spPr>
        </p:cxnSp>
        <p:sp>
          <p:nvSpPr>
            <p:cNvPr id="779" name="Shape 779"/>
            <p:cNvSpPr txBox="1"/>
            <p:nvPr/>
          </p:nvSpPr>
          <p:spPr>
            <a:xfrm flipH="1">
              <a:off x="2504494" y="4020862"/>
              <a:ext cx="540939" cy="295047"/>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00FF"/>
                </a:buClr>
                <a:buSzPct val="25000"/>
                <a:buFont typeface="Cabin"/>
                <a:buNone/>
              </a:pPr>
              <a:r>
                <a:rPr lang="en" sz="1600" u="none" strike="noStrike" cap="none">
                  <a:solidFill>
                    <a:srgbClr val="FF00FF"/>
                  </a:solidFill>
                  <a:latin typeface="Arial" charset="0"/>
                  <a:ea typeface="Arial" charset="0"/>
                  <a:cs typeface="Arial" charset="0"/>
                  <a:sym typeface="Cabin"/>
                </a:rPr>
                <a:t>Artist</a:t>
              </a:r>
            </a:p>
          </p:txBody>
        </p:sp>
        <p:sp>
          <p:nvSpPr>
            <p:cNvPr id="780" name="Shape 780"/>
            <p:cNvSpPr txBox="1"/>
            <p:nvPr/>
          </p:nvSpPr>
          <p:spPr>
            <a:xfrm>
              <a:off x="7128394" y="3605156"/>
              <a:ext cx="611921" cy="295047"/>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00FF"/>
                </a:buClr>
                <a:buSzPct val="25000"/>
                <a:buFont typeface="Cabin"/>
                <a:buNone/>
              </a:pPr>
              <a:r>
                <a:rPr lang="en" sz="1600" u="none" strike="noStrike" cap="none">
                  <a:solidFill>
                    <a:srgbClr val="FF00FF"/>
                  </a:solidFill>
                  <a:latin typeface="Arial" charset="0"/>
                  <a:ea typeface="Arial" charset="0"/>
                  <a:cs typeface="Arial" charset="0"/>
                  <a:sym typeface="Cabin"/>
                </a:rPr>
                <a:t>Genre</a:t>
              </a:r>
            </a:p>
          </p:txBody>
        </p:sp>
        <p:sp>
          <p:nvSpPr>
            <p:cNvPr id="781" name="Shape 781"/>
            <p:cNvSpPr txBox="1"/>
            <p:nvPr/>
          </p:nvSpPr>
          <p:spPr>
            <a:xfrm>
              <a:off x="1874508" y="2822376"/>
              <a:ext cx="629986" cy="295047"/>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00FF"/>
                </a:buClr>
                <a:buSzPct val="25000"/>
                <a:buFont typeface="Cabin"/>
                <a:buNone/>
              </a:pPr>
              <a:r>
                <a:rPr lang="en" sz="1600" u="none" strike="noStrike" cap="none">
                  <a:solidFill>
                    <a:srgbClr val="FF00FF"/>
                  </a:solidFill>
                  <a:latin typeface="Arial" charset="0"/>
                  <a:ea typeface="Arial" charset="0"/>
                  <a:cs typeface="Arial" charset="0"/>
                  <a:sym typeface="Cabin"/>
                </a:rPr>
                <a:t>Album</a:t>
              </a:r>
            </a:p>
          </p:txBody>
        </p:sp>
        <p:sp>
          <p:nvSpPr>
            <p:cNvPr id="782" name="Shape 782"/>
            <p:cNvSpPr txBox="1"/>
            <p:nvPr/>
          </p:nvSpPr>
          <p:spPr>
            <a:xfrm>
              <a:off x="6878341" y="1377245"/>
              <a:ext cx="823362" cy="295047"/>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00FF"/>
                </a:buClr>
                <a:buSzPct val="25000"/>
                <a:buFont typeface="Cabin"/>
                <a:buNone/>
              </a:pPr>
              <a:r>
                <a:rPr lang="en" sz="1600" u="none" strike="noStrike" cap="none">
                  <a:solidFill>
                    <a:srgbClr val="FF00FF"/>
                  </a:solidFill>
                  <a:latin typeface="Arial" charset="0"/>
                  <a:ea typeface="Arial" charset="0"/>
                  <a:cs typeface="Arial" charset="0"/>
                  <a:sym typeface="Cabin"/>
                </a:rPr>
                <a:t>Track</a:t>
              </a:r>
            </a:p>
          </p:txBody>
        </p:sp>
      </p:gr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786"/>
        <p:cNvGrpSpPr/>
        <p:nvPr/>
      </p:nvGrpSpPr>
      <p:grpSpPr>
        <a:xfrm>
          <a:off x="0" y="0"/>
          <a:ext cx="0" cy="0"/>
          <a:chOff x="0" y="0"/>
          <a:chExt cx="0" cy="0"/>
        </a:xfrm>
      </p:grpSpPr>
      <p:sp>
        <p:nvSpPr>
          <p:cNvPr id="787" name="Shape 787"/>
          <p:cNvSpPr txBox="1">
            <a:spLocks noGrp="1"/>
          </p:cNvSpPr>
          <p:nvPr>
            <p:ph type="title"/>
          </p:nvPr>
        </p:nvSpPr>
        <p:spPr>
          <a:prstGeom prst="rect">
            <a:avLst/>
          </a:prstGeom>
          <a:noFill/>
          <a:ln>
            <a:noFill/>
          </a:ln>
        </p:spPr>
        <p:txBody>
          <a:bodyPr lIns="21425" tIns="21425" rIns="21425" bIns="21425" anchor="b" anchorCtr="0">
            <a:noAutofit/>
          </a:bodyPr>
          <a:lstStyle/>
          <a:p>
            <a:pPr marL="0" marR="0" lvl="0" indent="0" algn="ctr" rtl="0">
              <a:lnSpc>
                <a:spcPct val="100000"/>
              </a:lnSpc>
              <a:spcBef>
                <a:spcPts val="0"/>
              </a:spcBef>
              <a:spcAft>
                <a:spcPts val="0"/>
              </a:spcAft>
              <a:buClr>
                <a:srgbClr val="FF00FF"/>
              </a:buClr>
              <a:buSzPct val="25000"/>
              <a:buFont typeface="Cabin"/>
              <a:buNone/>
            </a:pPr>
            <a:r>
              <a:rPr lang="en" sz="4300" u="none" strike="noStrike" cap="none">
                <a:solidFill>
                  <a:srgbClr val="FFD966"/>
                </a:solidFill>
                <a:latin typeface="Arial" charset="0"/>
                <a:ea typeface="Arial" charset="0"/>
                <a:cs typeface="Arial" charset="0"/>
                <a:sym typeface="Cabin"/>
              </a:rPr>
              <a:t>Using Join Across Tables</a:t>
            </a:r>
          </a:p>
        </p:txBody>
      </p:sp>
      <p:sp>
        <p:nvSpPr>
          <p:cNvPr id="3" name="Text Placeholder 2"/>
          <p:cNvSpPr>
            <a:spLocks noGrp="1"/>
          </p:cNvSpPr>
          <p:nvPr>
            <p:ph type="body" idx="1"/>
          </p:nvPr>
        </p:nvSpPr>
        <p:spPr/>
        <p:txBody>
          <a:bodyPr/>
          <a:lstStyle/>
          <a:p>
            <a:endParaRPr lang="en-US"/>
          </a:p>
        </p:txBody>
      </p:sp>
      <p:sp>
        <p:nvSpPr>
          <p:cNvPr id="789" name="Shape 789"/>
          <p:cNvSpPr txBox="1"/>
          <p:nvPr/>
        </p:nvSpPr>
        <p:spPr>
          <a:xfrm>
            <a:off x="2386743" y="4131468"/>
            <a:ext cx="4646530" cy="349986"/>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2000" u="sng" strike="noStrike" cap="none">
                <a:solidFill>
                  <a:srgbClr val="FFFF00"/>
                </a:solidFill>
                <a:latin typeface="Arial" charset="0"/>
                <a:ea typeface="Arial" charset="0"/>
                <a:cs typeface="Arial" charset="0"/>
                <a:sym typeface="Cabin"/>
                <a:hlinkClick r:id="rId3"/>
              </a:rPr>
              <a:t>http://en.wikipedia.org/wiki/Join_(SQL)</a:t>
            </a:r>
          </a:p>
        </p:txBody>
      </p: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793"/>
        <p:cNvGrpSpPr/>
        <p:nvPr/>
      </p:nvGrpSpPr>
      <p:grpSpPr>
        <a:xfrm>
          <a:off x="0" y="0"/>
          <a:ext cx="0" cy="0"/>
          <a:chOff x="0" y="0"/>
          <a:chExt cx="0" cy="0"/>
        </a:xfrm>
      </p:grpSpPr>
      <p:sp>
        <p:nvSpPr>
          <p:cNvPr id="794" name="Shape 794"/>
          <p:cNvSpPr txBox="1">
            <a:spLocks noGrp="1"/>
          </p:cNvSpPr>
          <p:nvPr>
            <p:ph type="title"/>
          </p:nvPr>
        </p:nvSpPr>
        <p:spPr>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FF00FF"/>
              </a:buClr>
              <a:buSzPct val="25000"/>
              <a:buFont typeface="Cabin"/>
              <a:buNone/>
            </a:pPr>
            <a:r>
              <a:rPr lang="en" sz="4300" u="none" strike="noStrike" cap="none">
                <a:solidFill>
                  <a:srgbClr val="FFD966"/>
                </a:solidFill>
                <a:latin typeface="Arial" charset="0"/>
                <a:ea typeface="Arial" charset="0"/>
                <a:cs typeface="Arial" charset="0"/>
                <a:sym typeface="Cabin"/>
              </a:rPr>
              <a:t>Relational Power</a:t>
            </a:r>
          </a:p>
        </p:txBody>
      </p:sp>
      <p:sp>
        <p:nvSpPr>
          <p:cNvPr id="795" name="Shape 795"/>
          <p:cNvSpPr txBox="1">
            <a:spLocks noGrp="1"/>
          </p:cNvSpPr>
          <p:nvPr>
            <p:ph type="body" idx="1"/>
          </p:nvPr>
        </p:nvSpPr>
        <p:spPr>
          <a:prstGeom prst="rect">
            <a:avLst/>
          </a:prstGeom>
          <a:noFill/>
          <a:ln>
            <a:noFill/>
          </a:ln>
        </p:spPr>
        <p:txBody>
          <a:bodyPr lIns="21425" tIns="21425" rIns="21425" bIns="21425" anchor="t" anchorCtr="0">
            <a:noAutofit/>
          </a:bodyPr>
          <a:lstStyle/>
          <a:p>
            <a:pPr marL="254000" marR="0" lvl="0" indent="-254000" algn="l" rtl="0">
              <a:lnSpc>
                <a:spcPct val="100000"/>
              </a:lnSpc>
              <a:spcBef>
                <a:spcPts val="0"/>
              </a:spcBef>
              <a:spcAft>
                <a:spcPts val="0"/>
              </a:spcAft>
              <a:buClr>
                <a:schemeClr val="lt1"/>
              </a:buClr>
              <a:buSzPct val="100000"/>
              <a:buFont typeface="Cabin"/>
              <a:buChar char="•"/>
            </a:pPr>
            <a:r>
              <a:rPr lang="en" sz="2000" u="none" strike="noStrike" cap="none" dirty="0">
                <a:solidFill>
                  <a:schemeClr val="lt1"/>
                </a:solidFill>
                <a:latin typeface="Arial" charset="0"/>
                <a:ea typeface="Arial" charset="0"/>
                <a:cs typeface="Arial" charset="0"/>
                <a:sym typeface="Cabin"/>
              </a:rPr>
              <a:t>By removing the replicated data and replacing it with references to a single copy of each bit of data we build a </a:t>
            </a:r>
            <a:r>
              <a:rPr lang="en" sz="2000" b="0" i="0" u="none" strike="noStrike" cap="none" dirty="0">
                <a:solidFill>
                  <a:schemeClr val="lt1"/>
                </a:solidFill>
                <a:latin typeface="Arial"/>
                <a:ea typeface="Arial"/>
                <a:cs typeface="Arial"/>
                <a:sym typeface="Arial"/>
              </a:rPr>
              <a:t>“</a:t>
            </a:r>
            <a:r>
              <a:rPr lang="en" sz="2000" u="none" strike="noStrike" cap="none" dirty="0">
                <a:solidFill>
                  <a:srgbClr val="FF00FF"/>
                </a:solidFill>
                <a:latin typeface="Arial" charset="0"/>
                <a:ea typeface="Arial" charset="0"/>
                <a:cs typeface="Arial" charset="0"/>
                <a:sym typeface="Cabin"/>
              </a:rPr>
              <a:t>web</a:t>
            </a:r>
            <a:r>
              <a:rPr lang="en" sz="2000" b="0" i="0" u="none" strike="noStrike" cap="none" dirty="0">
                <a:solidFill>
                  <a:schemeClr val="lt1"/>
                </a:solidFill>
                <a:latin typeface="Arial"/>
                <a:ea typeface="Arial"/>
                <a:cs typeface="Arial"/>
                <a:sym typeface="Arial"/>
              </a:rPr>
              <a:t>”</a:t>
            </a:r>
            <a:r>
              <a:rPr lang="en" sz="2000" u="none" strike="noStrike" cap="none" dirty="0">
                <a:solidFill>
                  <a:schemeClr val="lt1"/>
                </a:solidFill>
                <a:latin typeface="Arial" charset="0"/>
                <a:ea typeface="Arial" charset="0"/>
                <a:cs typeface="Arial" charset="0"/>
                <a:sym typeface="Cabin"/>
              </a:rPr>
              <a:t> of information that the relational database can read through very quickly - even for very large amounts of data</a:t>
            </a:r>
          </a:p>
          <a:p>
            <a:pPr marL="254000" marR="0" lvl="0" indent="-254000" algn="l" rtl="0">
              <a:lnSpc>
                <a:spcPct val="100000"/>
              </a:lnSpc>
              <a:spcBef>
                <a:spcPts val="2500"/>
              </a:spcBef>
              <a:spcAft>
                <a:spcPts val="600"/>
              </a:spcAft>
              <a:buClr>
                <a:schemeClr val="lt1"/>
              </a:buClr>
              <a:buSzPct val="100000"/>
              <a:buFont typeface="Cabin"/>
              <a:buChar char="•"/>
            </a:pPr>
            <a:r>
              <a:rPr lang="en" sz="2000" u="none" strike="noStrike" cap="none" dirty="0">
                <a:solidFill>
                  <a:schemeClr val="lt1"/>
                </a:solidFill>
                <a:latin typeface="Arial" charset="0"/>
                <a:ea typeface="Arial" charset="0"/>
                <a:cs typeface="Arial" charset="0"/>
                <a:sym typeface="Cabin"/>
              </a:rPr>
              <a:t>Often when you want some data it comes from a number of tables linked by these </a:t>
            </a:r>
            <a:r>
              <a:rPr lang="en" sz="2000" u="none" strike="noStrike" cap="none" dirty="0">
                <a:solidFill>
                  <a:srgbClr val="FF00FF"/>
                </a:solidFill>
                <a:latin typeface="Arial" charset="0"/>
                <a:ea typeface="Arial" charset="0"/>
                <a:cs typeface="Arial" charset="0"/>
                <a:sym typeface="Cabin"/>
              </a:rPr>
              <a:t>foreign keys</a:t>
            </a:r>
          </a:p>
        </p:txBody>
      </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799"/>
        <p:cNvGrpSpPr/>
        <p:nvPr/>
      </p:nvGrpSpPr>
      <p:grpSpPr>
        <a:xfrm>
          <a:off x="0" y="0"/>
          <a:ext cx="0" cy="0"/>
          <a:chOff x="0" y="0"/>
          <a:chExt cx="0" cy="0"/>
        </a:xfrm>
      </p:grpSpPr>
      <p:sp>
        <p:nvSpPr>
          <p:cNvPr id="800" name="Shape 800"/>
          <p:cNvSpPr txBox="1">
            <a:spLocks noGrp="1"/>
          </p:cNvSpPr>
          <p:nvPr>
            <p:ph type="title"/>
          </p:nvPr>
        </p:nvSpPr>
        <p:spPr>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FF00FF"/>
              </a:buClr>
              <a:buSzPct val="25000"/>
              <a:buFont typeface="Cabin"/>
              <a:buNone/>
            </a:pPr>
            <a:r>
              <a:rPr lang="en" sz="4300" u="none" strike="noStrike" cap="none">
                <a:solidFill>
                  <a:srgbClr val="FFD966"/>
                </a:solidFill>
                <a:latin typeface="Arial" charset="0"/>
                <a:ea typeface="Arial" charset="0"/>
                <a:cs typeface="Arial" charset="0"/>
                <a:sym typeface="Cabin"/>
              </a:rPr>
              <a:t>The JOIN Operation</a:t>
            </a:r>
          </a:p>
        </p:txBody>
      </p:sp>
      <p:sp>
        <p:nvSpPr>
          <p:cNvPr id="801" name="Shape 801"/>
          <p:cNvSpPr txBox="1">
            <a:spLocks noGrp="1"/>
          </p:cNvSpPr>
          <p:nvPr>
            <p:ph type="body" idx="1"/>
          </p:nvPr>
        </p:nvSpPr>
        <p:spPr>
          <a:prstGeom prst="rect">
            <a:avLst/>
          </a:prstGeom>
          <a:noFill/>
          <a:ln>
            <a:noFill/>
          </a:ln>
        </p:spPr>
        <p:txBody>
          <a:bodyPr lIns="21425" tIns="21425" rIns="21425" bIns="21425" anchor="ctr" anchorCtr="0">
            <a:noAutofit/>
          </a:bodyPr>
          <a:lstStyle/>
          <a:p>
            <a:pPr marL="254000" marR="0" lvl="0" indent="-254000" algn="l" rtl="0">
              <a:lnSpc>
                <a:spcPct val="100000"/>
              </a:lnSpc>
              <a:spcBef>
                <a:spcPts val="0"/>
              </a:spcBef>
              <a:spcAft>
                <a:spcPts val="0"/>
              </a:spcAft>
              <a:buClr>
                <a:schemeClr val="lt1"/>
              </a:buClr>
              <a:buSzPct val="100000"/>
              <a:buFont typeface="Cabin"/>
              <a:buChar char="•"/>
            </a:pPr>
            <a:r>
              <a:rPr lang="en" sz="2000" u="none" strike="noStrike" cap="none">
                <a:solidFill>
                  <a:schemeClr val="lt1"/>
                </a:solidFill>
                <a:latin typeface="Arial" charset="0"/>
                <a:ea typeface="Arial" charset="0"/>
                <a:cs typeface="Arial" charset="0"/>
                <a:sym typeface="Cabin"/>
              </a:rPr>
              <a:t>The JOIN operation </a:t>
            </a:r>
            <a:r>
              <a:rPr lang="en" sz="2000" u="none" strike="noStrike" cap="none">
                <a:solidFill>
                  <a:srgbClr val="FF00FF"/>
                </a:solidFill>
                <a:latin typeface="Arial" charset="0"/>
                <a:ea typeface="Arial" charset="0"/>
                <a:cs typeface="Arial" charset="0"/>
                <a:sym typeface="Cabin"/>
              </a:rPr>
              <a:t>links across several tables </a:t>
            </a:r>
            <a:r>
              <a:rPr lang="en" sz="2000" u="none" strike="noStrike" cap="none">
                <a:solidFill>
                  <a:schemeClr val="lt1"/>
                </a:solidFill>
                <a:latin typeface="Arial" charset="0"/>
                <a:ea typeface="Arial" charset="0"/>
                <a:cs typeface="Arial" charset="0"/>
                <a:sym typeface="Cabin"/>
              </a:rPr>
              <a:t>as part of a select operation</a:t>
            </a:r>
          </a:p>
          <a:p>
            <a:pPr marL="254000" marR="0" lvl="0" indent="-254000" algn="l" rtl="0">
              <a:lnSpc>
                <a:spcPct val="100000"/>
              </a:lnSpc>
              <a:spcBef>
                <a:spcPts val="2500"/>
              </a:spcBef>
              <a:spcAft>
                <a:spcPts val="600"/>
              </a:spcAft>
              <a:buClr>
                <a:schemeClr val="lt1"/>
              </a:buClr>
              <a:buSzPct val="100000"/>
              <a:buFont typeface="Cabin"/>
              <a:buChar char="•"/>
            </a:pPr>
            <a:r>
              <a:rPr lang="en" sz="2000" u="none" strike="noStrike" cap="none">
                <a:solidFill>
                  <a:schemeClr val="lt1"/>
                </a:solidFill>
                <a:latin typeface="Arial" charset="0"/>
                <a:ea typeface="Arial" charset="0"/>
                <a:cs typeface="Arial" charset="0"/>
                <a:sym typeface="Cabin"/>
              </a:rPr>
              <a:t>You must tell the JOIN </a:t>
            </a:r>
            <a:r>
              <a:rPr lang="en" sz="2000" u="none" strike="noStrike" cap="none">
                <a:solidFill>
                  <a:srgbClr val="00FF00"/>
                </a:solidFill>
                <a:latin typeface="Arial" charset="0"/>
                <a:ea typeface="Arial" charset="0"/>
                <a:cs typeface="Arial" charset="0"/>
                <a:sym typeface="Cabin"/>
              </a:rPr>
              <a:t>how to use the keys</a:t>
            </a:r>
            <a:r>
              <a:rPr lang="en" sz="2000" u="none" strike="noStrike" cap="none">
                <a:solidFill>
                  <a:schemeClr val="lt1"/>
                </a:solidFill>
                <a:latin typeface="Arial" charset="0"/>
                <a:ea typeface="Arial" charset="0"/>
                <a:cs typeface="Arial" charset="0"/>
                <a:sym typeface="Cabin"/>
              </a:rPr>
              <a:t> that make the connection between the tables using an </a:t>
            </a:r>
            <a:r>
              <a:rPr lang="en" sz="2000" u="none" strike="noStrike" cap="none">
                <a:solidFill>
                  <a:srgbClr val="00FF00"/>
                </a:solidFill>
                <a:latin typeface="Arial" charset="0"/>
                <a:ea typeface="Arial" charset="0"/>
                <a:cs typeface="Arial" charset="0"/>
                <a:sym typeface="Cabin"/>
              </a:rPr>
              <a:t>ON clause</a:t>
            </a:r>
          </a:p>
        </p:txBody>
      </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805"/>
        <p:cNvGrpSpPr/>
        <p:nvPr/>
      </p:nvGrpSpPr>
      <p:grpSpPr>
        <a:xfrm>
          <a:off x="0" y="0"/>
          <a:ext cx="0" cy="0"/>
          <a:chOff x="0" y="0"/>
          <a:chExt cx="0" cy="0"/>
        </a:xfrm>
      </p:grpSpPr>
      <p:sp>
        <p:nvSpPr>
          <p:cNvPr id="806" name="Shape 806"/>
          <p:cNvSpPr txBox="1"/>
          <p:nvPr/>
        </p:nvSpPr>
        <p:spPr>
          <a:xfrm>
            <a:off x="263763" y="3371850"/>
            <a:ext cx="8902211" cy="349986"/>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1800" u="none" strike="noStrike" cap="none" dirty="0">
                <a:solidFill>
                  <a:srgbClr val="FF7F00"/>
                </a:solidFill>
                <a:latin typeface="Arial" charset="0"/>
                <a:ea typeface="Arial" charset="0"/>
                <a:cs typeface="Arial" charset="0"/>
                <a:sym typeface="Cabin"/>
              </a:rPr>
              <a:t>select</a:t>
            </a:r>
            <a:r>
              <a:rPr lang="en" sz="1800" u="none" strike="noStrike" cap="none" dirty="0">
                <a:solidFill>
                  <a:schemeClr val="lt1"/>
                </a:solidFill>
                <a:latin typeface="Arial" charset="0"/>
                <a:ea typeface="Arial" charset="0"/>
                <a:cs typeface="Arial" charset="0"/>
                <a:sym typeface="Cabin"/>
              </a:rPr>
              <a:t> </a:t>
            </a:r>
            <a:r>
              <a:rPr lang="en" sz="1800" u="none" strike="noStrike" cap="none" dirty="0" err="1">
                <a:solidFill>
                  <a:srgbClr val="00FF00"/>
                </a:solidFill>
                <a:latin typeface="Arial" charset="0"/>
                <a:ea typeface="Arial" charset="0"/>
                <a:cs typeface="Arial" charset="0"/>
                <a:sym typeface="Cabin"/>
              </a:rPr>
              <a:t>Album.title</a:t>
            </a:r>
            <a:r>
              <a:rPr lang="en" sz="1800" u="none" strike="noStrike" cap="none" dirty="0">
                <a:solidFill>
                  <a:srgbClr val="00FF00"/>
                </a:solidFill>
                <a:latin typeface="Arial" charset="0"/>
                <a:ea typeface="Arial" charset="0"/>
                <a:cs typeface="Arial" charset="0"/>
                <a:sym typeface="Cabin"/>
              </a:rPr>
              <a:t>, </a:t>
            </a:r>
            <a:r>
              <a:rPr lang="en" sz="1800" u="none" strike="noStrike" cap="none" dirty="0" err="1">
                <a:solidFill>
                  <a:srgbClr val="00FF00"/>
                </a:solidFill>
                <a:latin typeface="Arial" charset="0"/>
                <a:ea typeface="Arial" charset="0"/>
                <a:cs typeface="Arial" charset="0"/>
                <a:sym typeface="Cabin"/>
              </a:rPr>
              <a:t>Artist.name</a:t>
            </a:r>
            <a:r>
              <a:rPr lang="en" sz="1800" u="none" strike="noStrike" cap="none" dirty="0">
                <a:solidFill>
                  <a:schemeClr val="lt1"/>
                </a:solidFill>
                <a:latin typeface="Arial" charset="0"/>
                <a:ea typeface="Arial" charset="0"/>
                <a:cs typeface="Arial" charset="0"/>
                <a:sym typeface="Cabin"/>
              </a:rPr>
              <a:t> </a:t>
            </a:r>
            <a:r>
              <a:rPr lang="en" sz="1800" u="none" strike="noStrike" cap="none" dirty="0">
                <a:solidFill>
                  <a:srgbClr val="FF7F00"/>
                </a:solidFill>
                <a:latin typeface="Arial" charset="0"/>
                <a:ea typeface="Arial" charset="0"/>
                <a:cs typeface="Arial" charset="0"/>
                <a:sym typeface="Cabin"/>
              </a:rPr>
              <a:t>from</a:t>
            </a:r>
            <a:r>
              <a:rPr lang="en" sz="1800" u="none" strike="noStrike" cap="none" dirty="0">
                <a:solidFill>
                  <a:schemeClr val="lt1"/>
                </a:solidFill>
                <a:latin typeface="Arial" charset="0"/>
                <a:ea typeface="Arial" charset="0"/>
                <a:cs typeface="Arial" charset="0"/>
                <a:sym typeface="Cabin"/>
              </a:rPr>
              <a:t> </a:t>
            </a:r>
            <a:r>
              <a:rPr lang="en" sz="1800" u="none" strike="noStrike" cap="none" dirty="0">
                <a:solidFill>
                  <a:srgbClr val="FFFF00"/>
                </a:solidFill>
                <a:latin typeface="Arial" charset="0"/>
                <a:ea typeface="Arial" charset="0"/>
                <a:cs typeface="Arial" charset="0"/>
                <a:sym typeface="Cabin"/>
              </a:rPr>
              <a:t>Album</a:t>
            </a:r>
            <a:r>
              <a:rPr lang="en" sz="1800" u="none" strike="noStrike" cap="none" dirty="0">
                <a:solidFill>
                  <a:schemeClr val="lt1"/>
                </a:solidFill>
                <a:latin typeface="Arial" charset="0"/>
                <a:ea typeface="Arial" charset="0"/>
                <a:cs typeface="Arial" charset="0"/>
                <a:sym typeface="Cabin"/>
              </a:rPr>
              <a:t> </a:t>
            </a:r>
            <a:r>
              <a:rPr lang="en" sz="1800" u="none" strike="noStrike" cap="none" dirty="0">
                <a:solidFill>
                  <a:srgbClr val="FF7F00"/>
                </a:solidFill>
                <a:latin typeface="Arial" charset="0"/>
                <a:ea typeface="Arial" charset="0"/>
                <a:cs typeface="Arial" charset="0"/>
                <a:sym typeface="Cabin"/>
              </a:rPr>
              <a:t>join</a:t>
            </a:r>
            <a:r>
              <a:rPr lang="en" sz="1800" u="none" strike="noStrike" cap="none" dirty="0">
                <a:solidFill>
                  <a:schemeClr val="lt1"/>
                </a:solidFill>
                <a:latin typeface="Arial" charset="0"/>
                <a:ea typeface="Arial" charset="0"/>
                <a:cs typeface="Arial" charset="0"/>
                <a:sym typeface="Cabin"/>
              </a:rPr>
              <a:t> </a:t>
            </a:r>
            <a:r>
              <a:rPr lang="en" sz="1800" u="none" strike="noStrike" cap="none" dirty="0">
                <a:solidFill>
                  <a:srgbClr val="FFFF00"/>
                </a:solidFill>
                <a:latin typeface="Arial" charset="0"/>
                <a:ea typeface="Arial" charset="0"/>
                <a:cs typeface="Arial" charset="0"/>
                <a:sym typeface="Cabin"/>
              </a:rPr>
              <a:t>Artist</a:t>
            </a:r>
            <a:r>
              <a:rPr lang="en" sz="1800" u="none" strike="noStrike" cap="none" dirty="0">
                <a:solidFill>
                  <a:schemeClr val="lt1"/>
                </a:solidFill>
                <a:latin typeface="Arial" charset="0"/>
                <a:ea typeface="Arial" charset="0"/>
                <a:cs typeface="Arial" charset="0"/>
                <a:sym typeface="Cabin"/>
              </a:rPr>
              <a:t> </a:t>
            </a:r>
            <a:r>
              <a:rPr lang="en" sz="1800" u="none" strike="noStrike" cap="none" dirty="0">
                <a:solidFill>
                  <a:srgbClr val="FF7F00"/>
                </a:solidFill>
                <a:latin typeface="Arial" charset="0"/>
                <a:ea typeface="Arial" charset="0"/>
                <a:cs typeface="Arial" charset="0"/>
                <a:sym typeface="Cabin"/>
              </a:rPr>
              <a:t>on</a:t>
            </a:r>
            <a:r>
              <a:rPr lang="en" sz="1800" u="none" strike="noStrike" cap="none" dirty="0">
                <a:solidFill>
                  <a:schemeClr val="lt1"/>
                </a:solidFill>
                <a:latin typeface="Arial" charset="0"/>
                <a:ea typeface="Arial" charset="0"/>
                <a:cs typeface="Arial" charset="0"/>
                <a:sym typeface="Cabin"/>
              </a:rPr>
              <a:t> </a:t>
            </a:r>
            <a:r>
              <a:rPr lang="en" sz="1800" u="none" strike="noStrike" cap="none" dirty="0" err="1">
                <a:solidFill>
                  <a:srgbClr val="FF00FF"/>
                </a:solidFill>
                <a:latin typeface="Arial" charset="0"/>
                <a:ea typeface="Arial" charset="0"/>
                <a:cs typeface="Arial" charset="0"/>
                <a:sym typeface="Cabin"/>
              </a:rPr>
              <a:t>Album.artist_id</a:t>
            </a:r>
            <a:r>
              <a:rPr lang="en" sz="1800" u="none" strike="noStrike" cap="none" dirty="0">
                <a:solidFill>
                  <a:srgbClr val="FF00FF"/>
                </a:solidFill>
                <a:latin typeface="Arial" charset="0"/>
                <a:ea typeface="Arial" charset="0"/>
                <a:cs typeface="Arial" charset="0"/>
                <a:sym typeface="Cabin"/>
              </a:rPr>
              <a:t> = </a:t>
            </a:r>
            <a:r>
              <a:rPr lang="en" sz="1800" u="none" strike="noStrike" cap="none" dirty="0" err="1">
                <a:solidFill>
                  <a:srgbClr val="FF00FF"/>
                </a:solidFill>
                <a:latin typeface="Arial" charset="0"/>
                <a:ea typeface="Arial" charset="0"/>
                <a:cs typeface="Arial" charset="0"/>
                <a:sym typeface="Cabin"/>
              </a:rPr>
              <a:t>Artist.id</a:t>
            </a:r>
            <a:endParaRPr lang="en" sz="1800" u="none" strike="noStrike" cap="none" dirty="0">
              <a:solidFill>
                <a:srgbClr val="FF00FF"/>
              </a:solidFill>
              <a:latin typeface="Arial" charset="0"/>
              <a:ea typeface="Arial" charset="0"/>
              <a:cs typeface="Arial" charset="0"/>
              <a:sym typeface="Cabin"/>
            </a:endParaRPr>
          </a:p>
        </p:txBody>
      </p:sp>
      <p:sp>
        <p:nvSpPr>
          <p:cNvPr id="807" name="Shape 807"/>
          <p:cNvSpPr txBox="1"/>
          <p:nvPr/>
        </p:nvSpPr>
        <p:spPr>
          <a:xfrm>
            <a:off x="1637566" y="3916508"/>
            <a:ext cx="1714500" cy="642900"/>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2000" u="none" strike="noStrike" cap="none">
                <a:solidFill>
                  <a:srgbClr val="00FF00"/>
                </a:solidFill>
                <a:latin typeface="Arial" charset="0"/>
                <a:ea typeface="Arial" charset="0"/>
                <a:cs typeface="Arial" charset="0"/>
                <a:sym typeface="Cabin"/>
              </a:rPr>
              <a:t>What we want to see</a:t>
            </a:r>
          </a:p>
        </p:txBody>
      </p:sp>
      <p:sp>
        <p:nvSpPr>
          <p:cNvPr id="808" name="Shape 808"/>
          <p:cNvSpPr txBox="1"/>
          <p:nvPr/>
        </p:nvSpPr>
        <p:spPr>
          <a:xfrm>
            <a:off x="4217490" y="3893886"/>
            <a:ext cx="1893036" cy="642937"/>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2000" u="none" strike="noStrike" cap="none" dirty="0">
                <a:solidFill>
                  <a:srgbClr val="FFFF00"/>
                </a:solidFill>
                <a:latin typeface="Arial" charset="0"/>
                <a:ea typeface="Arial" charset="0"/>
                <a:cs typeface="Arial" charset="0"/>
                <a:sym typeface="Cabin"/>
              </a:rPr>
              <a:t>The tables that hold the data</a:t>
            </a:r>
          </a:p>
        </p:txBody>
      </p:sp>
      <p:sp>
        <p:nvSpPr>
          <p:cNvPr id="809" name="Shape 809"/>
          <p:cNvSpPr txBox="1"/>
          <p:nvPr/>
        </p:nvSpPr>
        <p:spPr>
          <a:xfrm>
            <a:off x="6734942" y="3916508"/>
            <a:ext cx="1714500" cy="642900"/>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00FF"/>
              </a:buClr>
              <a:buSzPct val="25000"/>
              <a:buFont typeface="Cabin"/>
              <a:buNone/>
            </a:pPr>
            <a:r>
              <a:rPr lang="en" sz="2000" u="none" strike="noStrike" cap="none" dirty="0">
                <a:solidFill>
                  <a:srgbClr val="FF00FF"/>
                </a:solidFill>
                <a:latin typeface="Arial" charset="0"/>
                <a:ea typeface="Arial" charset="0"/>
                <a:cs typeface="Arial" charset="0"/>
                <a:sym typeface="Cabin"/>
              </a:rPr>
              <a:t>How the tables are linked</a:t>
            </a:r>
          </a:p>
        </p:txBody>
      </p:sp>
      <p:grpSp>
        <p:nvGrpSpPr>
          <p:cNvPr id="4" name="Group 3"/>
          <p:cNvGrpSpPr/>
          <p:nvPr/>
        </p:nvGrpSpPr>
        <p:grpSpPr>
          <a:xfrm>
            <a:off x="981075" y="495817"/>
            <a:ext cx="6986953" cy="2584281"/>
            <a:chOff x="354439" y="264043"/>
            <a:chExt cx="7613589" cy="2816056"/>
          </a:xfrm>
        </p:grpSpPr>
        <p:pic>
          <p:nvPicPr>
            <p:cNvPr id="812" name="Shape 812" descr="Screen Shot 2015-08-10 at 11.35.43 AM.png"/>
            <p:cNvPicPr preferRelativeResize="0"/>
            <p:nvPr/>
          </p:nvPicPr>
          <p:blipFill rotWithShape="1">
            <a:blip r:embed="rId3">
              <a:alphaModFix/>
            </a:blip>
            <a:srcRect/>
            <a:stretch/>
          </p:blipFill>
          <p:spPr>
            <a:xfrm>
              <a:off x="3022869" y="264043"/>
              <a:ext cx="3354059" cy="1219658"/>
            </a:xfrm>
            <a:prstGeom prst="rect">
              <a:avLst/>
            </a:prstGeom>
            <a:noFill/>
            <a:ln>
              <a:noFill/>
            </a:ln>
          </p:spPr>
        </p:pic>
        <p:pic>
          <p:nvPicPr>
            <p:cNvPr id="813" name="Shape 813" descr="Screen Shot 2015-08-10 at 11.36.01 AM.png"/>
            <p:cNvPicPr preferRelativeResize="0"/>
            <p:nvPr/>
          </p:nvPicPr>
          <p:blipFill rotWithShape="1">
            <a:blip r:embed="rId4">
              <a:alphaModFix/>
            </a:blip>
            <a:srcRect/>
            <a:stretch/>
          </p:blipFill>
          <p:spPr>
            <a:xfrm>
              <a:off x="5656955" y="1814512"/>
              <a:ext cx="2311073" cy="1265587"/>
            </a:xfrm>
            <a:prstGeom prst="rect">
              <a:avLst/>
            </a:prstGeom>
            <a:noFill/>
            <a:ln>
              <a:noFill/>
            </a:ln>
          </p:spPr>
        </p:pic>
        <p:cxnSp>
          <p:nvCxnSpPr>
            <p:cNvPr id="814" name="Shape 814"/>
            <p:cNvCxnSpPr/>
            <p:nvPr/>
          </p:nvCxnSpPr>
          <p:spPr>
            <a:xfrm rot="10800000">
              <a:off x="4338384" y="975876"/>
              <a:ext cx="1318570" cy="1848652"/>
            </a:xfrm>
            <a:prstGeom prst="straightConnector1">
              <a:avLst/>
            </a:prstGeom>
            <a:noFill/>
            <a:ln w="63500" cap="rnd" cmpd="sng">
              <a:solidFill>
                <a:srgbClr val="FF00FF"/>
              </a:solidFill>
              <a:prstDash val="solid"/>
              <a:miter/>
              <a:headEnd type="stealth" w="med" len="med"/>
              <a:tailEnd type="none" w="med" len="med"/>
            </a:ln>
          </p:spPr>
        </p:cxnSp>
        <p:sp>
          <p:nvSpPr>
            <p:cNvPr id="815" name="Shape 815"/>
            <p:cNvSpPr txBox="1"/>
            <p:nvPr/>
          </p:nvSpPr>
          <p:spPr>
            <a:xfrm flipH="1">
              <a:off x="7271308" y="1335881"/>
              <a:ext cx="641769"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00FF"/>
                </a:buClr>
                <a:buSzPct val="25000"/>
                <a:buFont typeface="Cabin"/>
                <a:buNone/>
              </a:pPr>
              <a:r>
                <a:rPr lang="en" sz="2000" u="none" strike="noStrike" cap="none">
                  <a:solidFill>
                    <a:srgbClr val="FF00FF"/>
                  </a:solidFill>
                  <a:latin typeface="Arial" charset="0"/>
                  <a:ea typeface="Arial" charset="0"/>
                  <a:cs typeface="Arial" charset="0"/>
                  <a:sym typeface="Cabin"/>
                </a:rPr>
                <a:t>Artist</a:t>
              </a:r>
            </a:p>
          </p:txBody>
        </p:sp>
        <p:sp>
          <p:nvSpPr>
            <p:cNvPr id="816" name="Shape 816"/>
            <p:cNvSpPr txBox="1"/>
            <p:nvPr/>
          </p:nvSpPr>
          <p:spPr>
            <a:xfrm flipH="1">
              <a:off x="6521763" y="300861"/>
              <a:ext cx="1105563"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00FF"/>
                </a:buClr>
                <a:buSzPct val="25000"/>
                <a:buFont typeface="Cabin"/>
                <a:buNone/>
              </a:pPr>
              <a:r>
                <a:rPr lang="en" sz="2000" u="none" strike="noStrike" cap="none">
                  <a:solidFill>
                    <a:srgbClr val="FF00FF"/>
                  </a:solidFill>
                  <a:latin typeface="Arial" charset="0"/>
                  <a:ea typeface="Arial" charset="0"/>
                  <a:cs typeface="Arial" charset="0"/>
                  <a:sym typeface="Cabin"/>
                </a:rPr>
                <a:t>Album</a:t>
              </a:r>
            </a:p>
          </p:txBody>
        </p:sp>
        <p:pic>
          <p:nvPicPr>
            <p:cNvPr id="817" name="Shape 817" descr="Screen Shot 2015-08-10 at 11.41.19 AM.png"/>
            <p:cNvPicPr preferRelativeResize="0"/>
            <p:nvPr/>
          </p:nvPicPr>
          <p:blipFill rotWithShape="1">
            <a:blip r:embed="rId5">
              <a:alphaModFix/>
            </a:blip>
            <a:srcRect/>
            <a:stretch/>
          </p:blipFill>
          <p:spPr>
            <a:xfrm>
              <a:off x="354439" y="1776783"/>
              <a:ext cx="2997627" cy="1303316"/>
            </a:xfrm>
            <a:prstGeom prst="rect">
              <a:avLst/>
            </a:prstGeom>
            <a:noFill/>
            <a:ln>
              <a:noFill/>
            </a:ln>
          </p:spPr>
        </p:pic>
      </p:grp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821"/>
        <p:cNvGrpSpPr/>
        <p:nvPr/>
      </p:nvGrpSpPr>
      <p:grpSpPr>
        <a:xfrm>
          <a:off x="0" y="0"/>
          <a:ext cx="0" cy="0"/>
          <a:chOff x="0" y="0"/>
          <a:chExt cx="0" cy="0"/>
        </a:xfrm>
      </p:grpSpPr>
      <p:sp>
        <p:nvSpPr>
          <p:cNvPr id="825" name="Shape 825"/>
          <p:cNvSpPr txBox="1"/>
          <p:nvPr/>
        </p:nvSpPr>
        <p:spPr>
          <a:xfrm>
            <a:off x="792905" y="3816980"/>
            <a:ext cx="7722393" cy="771524"/>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2500" u="none" strike="noStrike" cap="none" dirty="0">
                <a:solidFill>
                  <a:srgbClr val="FF7F00"/>
                </a:solidFill>
                <a:latin typeface="Arial" charset="0"/>
                <a:ea typeface="Arial" charset="0"/>
                <a:cs typeface="Arial" charset="0"/>
                <a:sym typeface="Cabin"/>
              </a:rPr>
              <a:t>select</a:t>
            </a:r>
            <a:r>
              <a:rPr lang="en" sz="2500" u="none" strike="noStrike" cap="none" dirty="0">
                <a:solidFill>
                  <a:schemeClr val="lt1"/>
                </a:solidFill>
                <a:latin typeface="Arial" charset="0"/>
                <a:ea typeface="Arial" charset="0"/>
                <a:cs typeface="Arial" charset="0"/>
                <a:sym typeface="Cabin"/>
              </a:rPr>
              <a:t> </a:t>
            </a:r>
            <a:r>
              <a:rPr lang="en" sz="2500" u="none" strike="noStrike" cap="none" dirty="0" err="1">
                <a:solidFill>
                  <a:srgbClr val="00FF00"/>
                </a:solidFill>
                <a:latin typeface="Arial" charset="0"/>
                <a:ea typeface="Arial" charset="0"/>
                <a:cs typeface="Arial" charset="0"/>
                <a:sym typeface="Cabin"/>
              </a:rPr>
              <a:t>Album.title</a:t>
            </a:r>
            <a:r>
              <a:rPr lang="en" sz="2500" u="none" strike="noStrike" cap="none" dirty="0">
                <a:solidFill>
                  <a:srgbClr val="00FF00"/>
                </a:solidFill>
                <a:latin typeface="Arial" charset="0"/>
                <a:ea typeface="Arial" charset="0"/>
                <a:cs typeface="Arial" charset="0"/>
                <a:sym typeface="Cabin"/>
              </a:rPr>
              <a:t>, </a:t>
            </a:r>
            <a:r>
              <a:rPr lang="en" sz="2500" u="none" strike="noStrike" cap="none" dirty="0" err="1">
                <a:solidFill>
                  <a:srgbClr val="00FF00"/>
                </a:solidFill>
                <a:latin typeface="Arial" charset="0"/>
                <a:ea typeface="Arial" charset="0"/>
                <a:cs typeface="Arial" charset="0"/>
                <a:sym typeface="Cabin"/>
              </a:rPr>
              <a:t>Album.artist_id</a:t>
            </a:r>
            <a:r>
              <a:rPr lang="en" sz="2500" u="none" strike="noStrike" cap="none" dirty="0">
                <a:solidFill>
                  <a:srgbClr val="00FF00"/>
                </a:solidFill>
                <a:latin typeface="Arial" charset="0"/>
                <a:ea typeface="Arial" charset="0"/>
                <a:cs typeface="Arial" charset="0"/>
                <a:sym typeface="Cabin"/>
              </a:rPr>
              <a:t>, </a:t>
            </a:r>
            <a:r>
              <a:rPr lang="en" sz="2500" u="none" strike="noStrike" cap="none" dirty="0" err="1">
                <a:solidFill>
                  <a:srgbClr val="00FF00"/>
                </a:solidFill>
                <a:latin typeface="Arial" charset="0"/>
                <a:ea typeface="Arial" charset="0"/>
                <a:cs typeface="Arial" charset="0"/>
                <a:sym typeface="Cabin"/>
              </a:rPr>
              <a:t>Artist.id,Artist.name</a:t>
            </a:r>
            <a:r>
              <a:rPr lang="en" sz="2500" u="none" strike="noStrike" cap="none" dirty="0">
                <a:solidFill>
                  <a:schemeClr val="lt1"/>
                </a:solidFill>
                <a:latin typeface="Arial" charset="0"/>
                <a:ea typeface="Arial" charset="0"/>
                <a:cs typeface="Arial" charset="0"/>
                <a:sym typeface="Cabin"/>
              </a:rPr>
              <a:t> </a:t>
            </a:r>
          </a:p>
          <a:p>
            <a:pPr marL="0" marR="0" lvl="0" indent="0" algn="ctr" rtl="0">
              <a:lnSpc>
                <a:spcPct val="100000"/>
              </a:lnSpc>
              <a:spcBef>
                <a:spcPts val="0"/>
              </a:spcBef>
              <a:spcAft>
                <a:spcPts val="0"/>
              </a:spcAft>
              <a:buClr>
                <a:srgbClr val="FF7F00"/>
              </a:buClr>
              <a:buSzPct val="25000"/>
              <a:buFont typeface="Cabin"/>
              <a:buNone/>
            </a:pPr>
            <a:r>
              <a:rPr lang="en" sz="2500" u="none" strike="noStrike" cap="none" dirty="0">
                <a:solidFill>
                  <a:srgbClr val="FF7F00"/>
                </a:solidFill>
                <a:latin typeface="Arial" charset="0"/>
                <a:ea typeface="Arial" charset="0"/>
                <a:cs typeface="Arial" charset="0"/>
                <a:sym typeface="Cabin"/>
              </a:rPr>
              <a:t>from</a:t>
            </a:r>
            <a:r>
              <a:rPr lang="en" sz="2500" u="none" strike="noStrike" cap="none" dirty="0">
                <a:solidFill>
                  <a:schemeClr val="lt1"/>
                </a:solidFill>
                <a:latin typeface="Arial" charset="0"/>
                <a:ea typeface="Arial" charset="0"/>
                <a:cs typeface="Arial" charset="0"/>
                <a:sym typeface="Cabin"/>
              </a:rPr>
              <a:t> </a:t>
            </a:r>
            <a:r>
              <a:rPr lang="en" sz="2500" u="none" strike="noStrike" cap="none" dirty="0">
                <a:solidFill>
                  <a:srgbClr val="FFFF00"/>
                </a:solidFill>
                <a:latin typeface="Arial" charset="0"/>
                <a:ea typeface="Arial" charset="0"/>
                <a:cs typeface="Arial" charset="0"/>
                <a:sym typeface="Cabin"/>
              </a:rPr>
              <a:t>Album</a:t>
            </a:r>
            <a:r>
              <a:rPr lang="en" sz="2500" u="none" strike="noStrike" cap="none" dirty="0">
                <a:solidFill>
                  <a:schemeClr val="lt1"/>
                </a:solidFill>
                <a:latin typeface="Arial" charset="0"/>
                <a:ea typeface="Arial" charset="0"/>
                <a:cs typeface="Arial" charset="0"/>
                <a:sym typeface="Cabin"/>
              </a:rPr>
              <a:t> </a:t>
            </a:r>
            <a:r>
              <a:rPr lang="en" sz="2500" u="none" strike="noStrike" cap="none" dirty="0">
                <a:solidFill>
                  <a:srgbClr val="FF7F00"/>
                </a:solidFill>
                <a:latin typeface="Arial" charset="0"/>
                <a:ea typeface="Arial" charset="0"/>
                <a:cs typeface="Arial" charset="0"/>
                <a:sym typeface="Cabin"/>
              </a:rPr>
              <a:t>join</a:t>
            </a:r>
            <a:r>
              <a:rPr lang="en" sz="2500" u="none" strike="noStrike" cap="none" dirty="0">
                <a:solidFill>
                  <a:schemeClr val="lt1"/>
                </a:solidFill>
                <a:latin typeface="Arial" charset="0"/>
                <a:ea typeface="Arial" charset="0"/>
                <a:cs typeface="Arial" charset="0"/>
                <a:sym typeface="Cabin"/>
              </a:rPr>
              <a:t> </a:t>
            </a:r>
            <a:r>
              <a:rPr lang="en" sz="2500" u="none" strike="noStrike" cap="none" dirty="0">
                <a:solidFill>
                  <a:srgbClr val="FFFF00"/>
                </a:solidFill>
                <a:latin typeface="Arial" charset="0"/>
                <a:ea typeface="Arial" charset="0"/>
                <a:cs typeface="Arial" charset="0"/>
                <a:sym typeface="Cabin"/>
              </a:rPr>
              <a:t>Artist</a:t>
            </a:r>
            <a:r>
              <a:rPr lang="en" sz="2500" u="none" strike="noStrike" cap="none" dirty="0">
                <a:solidFill>
                  <a:schemeClr val="lt1"/>
                </a:solidFill>
                <a:latin typeface="Arial" charset="0"/>
                <a:ea typeface="Arial" charset="0"/>
                <a:cs typeface="Arial" charset="0"/>
                <a:sym typeface="Cabin"/>
              </a:rPr>
              <a:t> </a:t>
            </a:r>
            <a:r>
              <a:rPr lang="en" sz="2500" u="none" strike="noStrike" cap="none" dirty="0">
                <a:solidFill>
                  <a:srgbClr val="FF7F00"/>
                </a:solidFill>
                <a:latin typeface="Arial" charset="0"/>
                <a:ea typeface="Arial" charset="0"/>
                <a:cs typeface="Arial" charset="0"/>
                <a:sym typeface="Cabin"/>
              </a:rPr>
              <a:t>on</a:t>
            </a:r>
            <a:r>
              <a:rPr lang="en" sz="2500" u="none" strike="noStrike" cap="none" dirty="0">
                <a:solidFill>
                  <a:schemeClr val="lt1"/>
                </a:solidFill>
                <a:latin typeface="Arial" charset="0"/>
                <a:ea typeface="Arial" charset="0"/>
                <a:cs typeface="Arial" charset="0"/>
                <a:sym typeface="Cabin"/>
              </a:rPr>
              <a:t> </a:t>
            </a:r>
            <a:r>
              <a:rPr lang="en" sz="2500" u="none" strike="noStrike" cap="none" dirty="0" err="1">
                <a:solidFill>
                  <a:srgbClr val="FF00FF"/>
                </a:solidFill>
                <a:latin typeface="Arial" charset="0"/>
                <a:ea typeface="Arial" charset="0"/>
                <a:cs typeface="Arial" charset="0"/>
                <a:sym typeface="Cabin"/>
              </a:rPr>
              <a:t>Album.artist_id</a:t>
            </a:r>
            <a:r>
              <a:rPr lang="en" sz="2500" u="none" strike="noStrike" cap="none" dirty="0">
                <a:solidFill>
                  <a:srgbClr val="FF00FF"/>
                </a:solidFill>
                <a:latin typeface="Arial" charset="0"/>
                <a:ea typeface="Arial" charset="0"/>
                <a:cs typeface="Arial" charset="0"/>
                <a:sym typeface="Cabin"/>
              </a:rPr>
              <a:t> = </a:t>
            </a:r>
            <a:r>
              <a:rPr lang="en" sz="2500" u="none" strike="noStrike" cap="none" dirty="0" err="1">
                <a:solidFill>
                  <a:srgbClr val="FF00FF"/>
                </a:solidFill>
                <a:latin typeface="Arial" charset="0"/>
                <a:ea typeface="Arial" charset="0"/>
                <a:cs typeface="Arial" charset="0"/>
                <a:sym typeface="Cabin"/>
              </a:rPr>
              <a:t>Artist.id</a:t>
            </a:r>
            <a:endParaRPr lang="en" sz="2500" u="none" strike="noStrike" cap="none" dirty="0">
              <a:solidFill>
                <a:srgbClr val="FF00FF"/>
              </a:solidFill>
              <a:latin typeface="Arial" charset="0"/>
              <a:ea typeface="Arial" charset="0"/>
              <a:cs typeface="Arial" charset="0"/>
              <a:sym typeface="Cabin"/>
            </a:endParaRPr>
          </a:p>
        </p:txBody>
      </p:sp>
      <p:pic>
        <p:nvPicPr>
          <p:cNvPr id="822" name="Shape 822" descr="Screen Shot 2015-08-10 at 11.43.30 AM.png"/>
          <p:cNvPicPr preferRelativeResize="0"/>
          <p:nvPr/>
        </p:nvPicPr>
        <p:blipFill rotWithShape="1">
          <a:blip r:embed="rId3">
            <a:alphaModFix/>
          </a:blip>
          <a:srcRect/>
          <a:stretch/>
        </p:blipFill>
        <p:spPr>
          <a:xfrm>
            <a:off x="2373681" y="2390823"/>
            <a:ext cx="4560842" cy="1161608"/>
          </a:xfrm>
          <a:prstGeom prst="rect">
            <a:avLst/>
          </a:prstGeom>
          <a:noFill/>
          <a:ln>
            <a:noFill/>
          </a:ln>
        </p:spPr>
      </p:pic>
      <p:pic>
        <p:nvPicPr>
          <p:cNvPr id="823" name="Shape 823" descr="Screen Shot 2015-08-10 at 11.35.43 AM.png"/>
          <p:cNvPicPr preferRelativeResize="0"/>
          <p:nvPr/>
        </p:nvPicPr>
        <p:blipFill rotWithShape="1">
          <a:blip r:embed="rId4">
            <a:alphaModFix/>
          </a:blip>
          <a:srcRect/>
          <a:stretch/>
        </p:blipFill>
        <p:spPr>
          <a:xfrm>
            <a:off x="1657350" y="550009"/>
            <a:ext cx="3129885" cy="1138139"/>
          </a:xfrm>
          <a:prstGeom prst="rect">
            <a:avLst/>
          </a:prstGeom>
          <a:noFill/>
          <a:ln>
            <a:noFill/>
          </a:ln>
        </p:spPr>
      </p:pic>
      <p:pic>
        <p:nvPicPr>
          <p:cNvPr id="824" name="Shape 824" descr="Screen Shot 2015-08-10 at 11.36.01 AM.png"/>
          <p:cNvPicPr preferRelativeResize="0"/>
          <p:nvPr/>
        </p:nvPicPr>
        <p:blipFill rotWithShape="1">
          <a:blip r:embed="rId5">
            <a:alphaModFix/>
          </a:blip>
          <a:srcRect/>
          <a:stretch/>
        </p:blipFill>
        <p:spPr>
          <a:xfrm>
            <a:off x="5602399" y="550009"/>
            <a:ext cx="2065227" cy="1130957"/>
          </a:xfrm>
          <a:prstGeom prst="rect">
            <a:avLst/>
          </a:prstGeom>
          <a:noFill/>
          <a:ln>
            <a:noFill/>
          </a:ln>
        </p:spPr>
      </p:pic>
      <p:cxnSp>
        <p:nvCxnSpPr>
          <p:cNvPr id="826" name="Shape 826"/>
          <p:cNvCxnSpPr/>
          <p:nvPr/>
        </p:nvCxnSpPr>
        <p:spPr>
          <a:xfrm rot="10800000">
            <a:off x="4148658" y="3296782"/>
            <a:ext cx="625429" cy="0"/>
          </a:xfrm>
          <a:prstGeom prst="straightConnector1">
            <a:avLst/>
          </a:prstGeom>
          <a:noFill/>
          <a:ln w="38100" cap="rnd" cmpd="sng">
            <a:solidFill>
              <a:srgbClr val="FF00FF"/>
            </a:solidFill>
            <a:prstDash val="solid"/>
            <a:miter/>
            <a:headEnd type="stealth" w="med" len="med"/>
            <a:tailEnd type="none" w="med" len="med"/>
          </a:ln>
        </p:spPr>
      </p:cxnSp>
      <p:sp>
        <p:nvSpPr>
          <p:cNvPr id="827" name="Shape 827"/>
          <p:cNvSpPr/>
          <p:nvPr/>
        </p:nvSpPr>
        <p:spPr>
          <a:xfrm>
            <a:off x="3005475" y="1198633"/>
            <a:ext cx="2665858" cy="855430"/>
          </a:xfrm>
          <a:custGeom>
            <a:avLst/>
            <a:gdLst/>
            <a:ahLst/>
            <a:cxnLst/>
            <a:rect l="0" t="0" r="0" b="0"/>
            <a:pathLst>
              <a:path w="120000" h="120000" extrusionOk="0">
                <a:moveTo>
                  <a:pt x="0" y="35738"/>
                </a:moveTo>
                <a:lnTo>
                  <a:pt x="78327" y="120000"/>
                </a:lnTo>
                <a:lnTo>
                  <a:pt x="120000" y="0"/>
                </a:lnTo>
              </a:path>
            </a:pathLst>
          </a:custGeom>
          <a:noFill/>
          <a:ln w="63500" cap="flat" cmpd="sng">
            <a:solidFill>
              <a:srgbClr val="FF00FF"/>
            </a:solidFill>
            <a:prstDash val="solid"/>
            <a:miter/>
            <a:headEnd type="none" w="med" len="med"/>
            <a:tailEnd type="triangle" w="lg" len="lg"/>
          </a:ln>
        </p:spPr>
        <p:txBody>
          <a:bodyPr lIns="0" tIns="0" rIns="0" bIns="0" anchor="t" anchorCtr="0">
            <a:noAutofit/>
          </a:bodyPr>
          <a:lstStyle/>
          <a:p>
            <a:pPr marL="0" marR="0" lvl="0" indent="0" algn="ctr" rtl="0">
              <a:lnSpc>
                <a:spcPct val="100000"/>
              </a:lnSpc>
              <a:spcBef>
                <a:spcPts val="0"/>
              </a:spcBef>
              <a:spcAft>
                <a:spcPts val="0"/>
              </a:spcAft>
              <a:buClr>
                <a:srgbClr val="000000"/>
              </a:buClr>
              <a:buFont typeface="Arial"/>
              <a:buNone/>
            </a:pPr>
            <a:endParaRPr sz="800" b="0" i="0" u="none" strike="noStrike" cap="none">
              <a:solidFill>
                <a:srgbClr val="000000"/>
              </a:solidFill>
              <a:latin typeface="Arial"/>
              <a:ea typeface="Arial"/>
              <a:cs typeface="Arial"/>
              <a:sym typeface="Arial"/>
            </a:endParaRPr>
          </a:p>
        </p:txBody>
      </p: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831"/>
        <p:cNvGrpSpPr/>
        <p:nvPr/>
      </p:nvGrpSpPr>
      <p:grpSpPr>
        <a:xfrm>
          <a:off x="0" y="0"/>
          <a:ext cx="0" cy="0"/>
          <a:chOff x="0" y="0"/>
          <a:chExt cx="0" cy="0"/>
        </a:xfrm>
      </p:grpSpPr>
      <p:sp>
        <p:nvSpPr>
          <p:cNvPr id="832" name="Shape 832"/>
          <p:cNvSpPr txBox="1"/>
          <p:nvPr/>
        </p:nvSpPr>
        <p:spPr>
          <a:xfrm>
            <a:off x="5033596" y="450606"/>
            <a:ext cx="3747720" cy="2318970"/>
          </a:xfrm>
          <a:prstGeom prst="rect">
            <a:avLst/>
          </a:prstGeom>
          <a:noFill/>
          <a:ln>
            <a:noFill/>
          </a:ln>
        </p:spPr>
        <p:txBody>
          <a:bodyPr lIns="0" tIns="0" rIns="0" bIns="0" anchor="ctr" anchorCtr="0">
            <a:noAutofit/>
          </a:bodyPr>
          <a:lstStyle/>
          <a:p>
            <a:pPr marL="0" marR="0" lvl="0" indent="0" algn="l" rtl="0">
              <a:lnSpc>
                <a:spcPct val="100000"/>
              </a:lnSpc>
              <a:spcBef>
                <a:spcPts val="0"/>
              </a:spcBef>
              <a:spcAft>
                <a:spcPts val="0"/>
              </a:spcAft>
              <a:buClr>
                <a:srgbClr val="FF7F00"/>
              </a:buClr>
              <a:buSzPct val="25000"/>
              <a:buFont typeface="Cabin"/>
              <a:buNone/>
            </a:pPr>
            <a:r>
              <a:rPr lang="en" sz="2500" u="none" strike="noStrike" cap="none" dirty="0">
                <a:solidFill>
                  <a:srgbClr val="FF6600"/>
                </a:solidFill>
                <a:latin typeface="Arial" charset="0"/>
                <a:ea typeface="Arial" charset="0"/>
                <a:cs typeface="Arial" charset="0"/>
                <a:sym typeface="Cabin"/>
              </a:rPr>
              <a:t>SELECT</a:t>
            </a:r>
            <a:r>
              <a:rPr lang="en" sz="2500" u="none" strike="noStrike" cap="none" dirty="0">
                <a:solidFill>
                  <a:schemeClr val="lt1"/>
                </a:solidFill>
                <a:latin typeface="Arial" charset="0"/>
                <a:ea typeface="Arial" charset="0"/>
                <a:cs typeface="Arial" charset="0"/>
                <a:sym typeface="Cabin"/>
              </a:rPr>
              <a:t> </a:t>
            </a:r>
            <a:r>
              <a:rPr lang="en" sz="2500" u="none" strike="noStrike" cap="none" dirty="0" err="1">
                <a:solidFill>
                  <a:srgbClr val="00FF00"/>
                </a:solidFill>
                <a:latin typeface="Arial" charset="0"/>
                <a:ea typeface="Arial" charset="0"/>
                <a:cs typeface="Arial" charset="0"/>
                <a:sym typeface="Cabin"/>
              </a:rPr>
              <a:t>Track.title</a:t>
            </a:r>
            <a:r>
              <a:rPr lang="en" sz="2500" u="none" strike="noStrike" cap="none" dirty="0">
                <a:solidFill>
                  <a:srgbClr val="00FF00"/>
                </a:solidFill>
                <a:latin typeface="Arial" charset="0"/>
                <a:ea typeface="Arial" charset="0"/>
                <a:cs typeface="Arial" charset="0"/>
                <a:sym typeface="Cabin"/>
              </a:rPr>
              <a:t>, </a:t>
            </a:r>
          </a:p>
          <a:p>
            <a:pPr marL="0" marR="0" lvl="0" indent="0" algn="l" rtl="0">
              <a:lnSpc>
                <a:spcPct val="100000"/>
              </a:lnSpc>
              <a:spcBef>
                <a:spcPts val="0"/>
              </a:spcBef>
              <a:spcAft>
                <a:spcPts val="0"/>
              </a:spcAft>
              <a:buClr>
                <a:srgbClr val="FF7F00"/>
              </a:buClr>
              <a:buSzPct val="25000"/>
              <a:buFont typeface="Cabin"/>
              <a:buNone/>
            </a:pPr>
            <a:r>
              <a:rPr lang="en" sz="2500" u="none" strike="noStrike" cap="none" dirty="0">
                <a:solidFill>
                  <a:srgbClr val="00FF00"/>
                </a:solidFill>
                <a:latin typeface="Arial" charset="0"/>
                <a:ea typeface="Arial" charset="0"/>
                <a:cs typeface="Arial" charset="0"/>
                <a:sym typeface="Cabin"/>
              </a:rPr>
              <a:t>    </a:t>
            </a:r>
            <a:r>
              <a:rPr lang="en" sz="2500" u="none" strike="noStrike" cap="none" dirty="0" err="1">
                <a:solidFill>
                  <a:srgbClr val="00FF00"/>
                </a:solidFill>
                <a:latin typeface="Arial" charset="0"/>
                <a:ea typeface="Arial" charset="0"/>
                <a:cs typeface="Arial" charset="0"/>
                <a:sym typeface="Cabin"/>
              </a:rPr>
              <a:t>Track.genre_id</a:t>
            </a:r>
            <a:r>
              <a:rPr lang="en" sz="2500" u="none" strike="noStrike" cap="none" dirty="0">
                <a:solidFill>
                  <a:srgbClr val="00FF00"/>
                </a:solidFill>
                <a:latin typeface="Arial" charset="0"/>
                <a:ea typeface="Arial" charset="0"/>
                <a:cs typeface="Arial" charset="0"/>
                <a:sym typeface="Cabin"/>
              </a:rPr>
              <a:t>, </a:t>
            </a:r>
          </a:p>
          <a:p>
            <a:pPr marL="0" marR="0" lvl="0" indent="0" algn="l" rtl="0">
              <a:lnSpc>
                <a:spcPct val="100000"/>
              </a:lnSpc>
              <a:spcBef>
                <a:spcPts val="0"/>
              </a:spcBef>
              <a:spcAft>
                <a:spcPts val="0"/>
              </a:spcAft>
              <a:buClr>
                <a:srgbClr val="FF7F00"/>
              </a:buClr>
              <a:buSzPct val="25000"/>
              <a:buFont typeface="Cabin"/>
              <a:buNone/>
            </a:pPr>
            <a:r>
              <a:rPr lang="en" sz="2500" u="none" strike="noStrike" cap="none" dirty="0">
                <a:solidFill>
                  <a:srgbClr val="00FF00"/>
                </a:solidFill>
                <a:latin typeface="Arial" charset="0"/>
                <a:ea typeface="Arial" charset="0"/>
                <a:cs typeface="Arial" charset="0"/>
                <a:sym typeface="Cabin"/>
              </a:rPr>
              <a:t>    </a:t>
            </a:r>
            <a:r>
              <a:rPr lang="en" sz="2500" u="none" strike="noStrike" cap="none" dirty="0" err="1">
                <a:solidFill>
                  <a:srgbClr val="00FF00"/>
                </a:solidFill>
                <a:latin typeface="Arial" charset="0"/>
                <a:ea typeface="Arial" charset="0"/>
                <a:cs typeface="Arial" charset="0"/>
                <a:sym typeface="Cabin"/>
              </a:rPr>
              <a:t>Genre.id</a:t>
            </a:r>
            <a:r>
              <a:rPr lang="en" sz="2500" u="none" strike="noStrike" cap="none" dirty="0">
                <a:solidFill>
                  <a:srgbClr val="00FF00"/>
                </a:solidFill>
                <a:latin typeface="Arial" charset="0"/>
                <a:ea typeface="Arial" charset="0"/>
                <a:cs typeface="Arial" charset="0"/>
                <a:sym typeface="Cabin"/>
              </a:rPr>
              <a:t>, </a:t>
            </a:r>
            <a:r>
              <a:rPr lang="en" sz="2500" u="none" strike="noStrike" cap="none" dirty="0" err="1">
                <a:solidFill>
                  <a:srgbClr val="00FF00"/>
                </a:solidFill>
                <a:latin typeface="Arial" charset="0"/>
                <a:ea typeface="Arial" charset="0"/>
                <a:cs typeface="Arial" charset="0"/>
                <a:sym typeface="Cabin"/>
              </a:rPr>
              <a:t>Genre.name</a:t>
            </a:r>
            <a:r>
              <a:rPr lang="en" sz="2500" u="none" strike="noStrike" cap="none" dirty="0">
                <a:solidFill>
                  <a:srgbClr val="00FF00"/>
                </a:solidFill>
                <a:latin typeface="Arial" charset="0"/>
                <a:ea typeface="Arial" charset="0"/>
                <a:cs typeface="Arial" charset="0"/>
                <a:sym typeface="Cabin"/>
              </a:rPr>
              <a:t> </a:t>
            </a:r>
          </a:p>
          <a:p>
            <a:pPr marL="0" marR="0" lvl="0" indent="0" algn="l" rtl="0">
              <a:lnSpc>
                <a:spcPct val="100000"/>
              </a:lnSpc>
              <a:spcBef>
                <a:spcPts val="0"/>
              </a:spcBef>
              <a:spcAft>
                <a:spcPts val="0"/>
              </a:spcAft>
              <a:buClr>
                <a:srgbClr val="FF7F00"/>
              </a:buClr>
              <a:buSzPct val="25000"/>
              <a:buFont typeface="Cabin"/>
              <a:buNone/>
            </a:pPr>
            <a:r>
              <a:rPr lang="en" sz="2500" u="none" strike="noStrike" cap="none" dirty="0">
                <a:solidFill>
                  <a:srgbClr val="FF6600"/>
                </a:solidFill>
                <a:latin typeface="Arial" charset="0"/>
                <a:ea typeface="Arial" charset="0"/>
                <a:cs typeface="Arial" charset="0"/>
                <a:sym typeface="Cabin"/>
              </a:rPr>
              <a:t>FROM</a:t>
            </a:r>
            <a:r>
              <a:rPr lang="en" sz="2500" u="none" strike="noStrike" cap="none" dirty="0">
                <a:solidFill>
                  <a:schemeClr val="lt1"/>
                </a:solidFill>
                <a:latin typeface="Arial" charset="0"/>
                <a:ea typeface="Arial" charset="0"/>
                <a:cs typeface="Arial" charset="0"/>
                <a:sym typeface="Cabin"/>
              </a:rPr>
              <a:t> </a:t>
            </a:r>
            <a:r>
              <a:rPr lang="en" sz="2500" u="none" strike="noStrike" cap="none" dirty="0">
                <a:solidFill>
                  <a:srgbClr val="FFFF00"/>
                </a:solidFill>
                <a:latin typeface="Arial" charset="0"/>
                <a:ea typeface="Arial" charset="0"/>
                <a:cs typeface="Arial" charset="0"/>
                <a:sym typeface="Cabin"/>
              </a:rPr>
              <a:t>Track</a:t>
            </a:r>
            <a:r>
              <a:rPr lang="en" sz="2500" u="none" strike="noStrike" cap="none" dirty="0">
                <a:solidFill>
                  <a:schemeClr val="lt1"/>
                </a:solidFill>
                <a:latin typeface="Arial" charset="0"/>
                <a:ea typeface="Arial" charset="0"/>
                <a:cs typeface="Arial" charset="0"/>
                <a:sym typeface="Cabin"/>
              </a:rPr>
              <a:t> </a:t>
            </a:r>
            <a:r>
              <a:rPr lang="en" sz="2500" u="none" strike="noStrike" cap="none" dirty="0">
                <a:solidFill>
                  <a:srgbClr val="FF6600"/>
                </a:solidFill>
                <a:latin typeface="Arial" charset="0"/>
                <a:ea typeface="Arial" charset="0"/>
                <a:cs typeface="Arial" charset="0"/>
                <a:sym typeface="Cabin"/>
              </a:rPr>
              <a:t>JOIN</a:t>
            </a:r>
            <a:r>
              <a:rPr lang="en" sz="2500" u="none" strike="noStrike" cap="none" dirty="0">
                <a:solidFill>
                  <a:schemeClr val="lt1"/>
                </a:solidFill>
                <a:latin typeface="Arial" charset="0"/>
                <a:ea typeface="Arial" charset="0"/>
                <a:cs typeface="Arial" charset="0"/>
                <a:sym typeface="Cabin"/>
              </a:rPr>
              <a:t> </a:t>
            </a:r>
            <a:r>
              <a:rPr lang="en" sz="2500" u="none" strike="noStrike" cap="none" dirty="0">
                <a:solidFill>
                  <a:srgbClr val="FFFF00"/>
                </a:solidFill>
                <a:latin typeface="Arial" charset="0"/>
                <a:ea typeface="Arial" charset="0"/>
                <a:cs typeface="Arial" charset="0"/>
                <a:sym typeface="Cabin"/>
              </a:rPr>
              <a:t>Genre   </a:t>
            </a:r>
          </a:p>
        </p:txBody>
      </p:sp>
      <p:grpSp>
        <p:nvGrpSpPr>
          <p:cNvPr id="833" name="Shape 833"/>
          <p:cNvGrpSpPr/>
          <p:nvPr/>
        </p:nvGrpSpPr>
        <p:grpSpPr>
          <a:xfrm>
            <a:off x="295275" y="522728"/>
            <a:ext cx="4229100" cy="4045925"/>
            <a:chOff x="590677" y="426914"/>
            <a:chExt cx="6990245" cy="6372469"/>
          </a:xfrm>
        </p:grpSpPr>
        <p:pic>
          <p:nvPicPr>
            <p:cNvPr id="834" name="Shape 834" descr="Screen Shot 2015-08-10 at 11.51.03 AM.png"/>
            <p:cNvPicPr preferRelativeResize="0"/>
            <p:nvPr/>
          </p:nvPicPr>
          <p:blipFill rotWithShape="1">
            <a:blip r:embed="rId3">
              <a:alphaModFix/>
            </a:blip>
            <a:srcRect l="810" r="278"/>
            <a:stretch/>
          </p:blipFill>
          <p:spPr>
            <a:xfrm>
              <a:off x="590677" y="426914"/>
              <a:ext cx="6990245" cy="4289404"/>
            </a:xfrm>
            <a:prstGeom prst="rect">
              <a:avLst/>
            </a:prstGeom>
            <a:noFill/>
            <a:ln>
              <a:noFill/>
            </a:ln>
          </p:spPr>
        </p:pic>
        <p:pic>
          <p:nvPicPr>
            <p:cNvPr id="835" name="Shape 835" descr="Screen Shot 2015-08-10 at 11.51.29 AM.png"/>
            <p:cNvPicPr preferRelativeResize="0"/>
            <p:nvPr/>
          </p:nvPicPr>
          <p:blipFill rotWithShape="1">
            <a:blip r:embed="rId4">
              <a:alphaModFix/>
            </a:blip>
            <a:srcRect/>
            <a:stretch/>
          </p:blipFill>
          <p:spPr>
            <a:xfrm>
              <a:off x="590677" y="4607546"/>
              <a:ext cx="6990245" cy="2191838"/>
            </a:xfrm>
            <a:prstGeom prst="rect">
              <a:avLst/>
            </a:prstGeom>
            <a:noFill/>
            <a:ln>
              <a:noFill/>
            </a:ln>
          </p:spPr>
        </p:pic>
      </p:grpSp>
      <p:sp>
        <p:nvSpPr>
          <p:cNvPr id="836" name="Shape 836"/>
          <p:cNvSpPr txBox="1"/>
          <p:nvPr/>
        </p:nvSpPr>
        <p:spPr>
          <a:xfrm>
            <a:off x="5358706" y="3246101"/>
            <a:ext cx="3097500" cy="1037099"/>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1800" b="0" i="0" u="none" strike="noStrike" cap="none">
                <a:solidFill>
                  <a:schemeClr val="lt1"/>
                </a:solidFill>
                <a:latin typeface="Arial"/>
                <a:ea typeface="Arial"/>
                <a:cs typeface="Arial"/>
                <a:sym typeface="Arial"/>
              </a:rPr>
              <a:t>Joining two tables without an </a:t>
            </a:r>
            <a:r>
              <a:rPr lang="en" sz="1800" b="0" i="0" u="none" strike="noStrike" cap="none">
                <a:solidFill>
                  <a:srgbClr val="FF6600"/>
                </a:solidFill>
                <a:latin typeface="Arial"/>
                <a:ea typeface="Arial"/>
                <a:cs typeface="Arial"/>
                <a:sym typeface="Arial"/>
              </a:rPr>
              <a:t>ON</a:t>
            </a:r>
            <a:r>
              <a:rPr lang="en" sz="1800" b="0" i="0" u="none" strike="noStrike" cap="none">
                <a:solidFill>
                  <a:schemeClr val="lt1"/>
                </a:solidFill>
                <a:latin typeface="Arial"/>
                <a:ea typeface="Arial"/>
                <a:cs typeface="Arial"/>
                <a:sym typeface="Arial"/>
              </a:rPr>
              <a:t> clause gives all possible combinations of rows.</a:t>
            </a:r>
          </a:p>
        </p:txBody>
      </p:sp>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840"/>
        <p:cNvGrpSpPr/>
        <p:nvPr/>
      </p:nvGrpSpPr>
      <p:grpSpPr>
        <a:xfrm>
          <a:off x="0" y="0"/>
          <a:ext cx="0" cy="0"/>
          <a:chOff x="0" y="0"/>
          <a:chExt cx="0" cy="0"/>
        </a:xfrm>
      </p:grpSpPr>
      <p:sp>
        <p:nvSpPr>
          <p:cNvPr id="841" name="Shape 841"/>
          <p:cNvSpPr txBox="1"/>
          <p:nvPr/>
        </p:nvSpPr>
        <p:spPr>
          <a:xfrm>
            <a:off x="114271" y="3371850"/>
            <a:ext cx="8832881" cy="349986"/>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1800" u="none" strike="noStrike" cap="none" dirty="0">
                <a:solidFill>
                  <a:srgbClr val="FF7F00"/>
                </a:solidFill>
                <a:latin typeface="Arial" charset="0"/>
                <a:ea typeface="Arial" charset="0"/>
                <a:cs typeface="Arial" charset="0"/>
                <a:sym typeface="Cabin"/>
              </a:rPr>
              <a:t>select</a:t>
            </a:r>
            <a:r>
              <a:rPr lang="en" sz="1800" u="none" strike="noStrike" cap="none" dirty="0">
                <a:solidFill>
                  <a:schemeClr val="lt1"/>
                </a:solidFill>
                <a:latin typeface="Arial" charset="0"/>
                <a:ea typeface="Arial" charset="0"/>
                <a:cs typeface="Arial" charset="0"/>
                <a:sym typeface="Cabin"/>
              </a:rPr>
              <a:t> </a:t>
            </a:r>
            <a:r>
              <a:rPr lang="en" sz="1800" u="none" strike="noStrike" cap="none" dirty="0" err="1">
                <a:solidFill>
                  <a:srgbClr val="00FF00"/>
                </a:solidFill>
                <a:latin typeface="Arial" charset="0"/>
                <a:ea typeface="Arial" charset="0"/>
                <a:cs typeface="Arial" charset="0"/>
                <a:sym typeface="Cabin"/>
              </a:rPr>
              <a:t>Track.title</a:t>
            </a:r>
            <a:r>
              <a:rPr lang="en" sz="1800" u="none" strike="noStrike" cap="none" dirty="0">
                <a:solidFill>
                  <a:srgbClr val="00FF00"/>
                </a:solidFill>
                <a:latin typeface="Arial" charset="0"/>
                <a:ea typeface="Arial" charset="0"/>
                <a:cs typeface="Arial" charset="0"/>
                <a:sym typeface="Cabin"/>
              </a:rPr>
              <a:t>, </a:t>
            </a:r>
            <a:r>
              <a:rPr lang="en" sz="1800" u="none" strike="noStrike" cap="none" dirty="0" err="1">
                <a:solidFill>
                  <a:srgbClr val="00FF00"/>
                </a:solidFill>
                <a:latin typeface="Arial" charset="0"/>
                <a:ea typeface="Arial" charset="0"/>
                <a:cs typeface="Arial" charset="0"/>
                <a:sym typeface="Cabin"/>
              </a:rPr>
              <a:t>Genre.name</a:t>
            </a:r>
            <a:r>
              <a:rPr lang="en" sz="1800" u="none" strike="noStrike" cap="none" dirty="0">
                <a:solidFill>
                  <a:schemeClr val="lt1"/>
                </a:solidFill>
                <a:latin typeface="Arial" charset="0"/>
                <a:ea typeface="Arial" charset="0"/>
                <a:cs typeface="Arial" charset="0"/>
                <a:sym typeface="Cabin"/>
              </a:rPr>
              <a:t> </a:t>
            </a:r>
            <a:r>
              <a:rPr lang="en" sz="1800" u="none" strike="noStrike" cap="none" dirty="0">
                <a:solidFill>
                  <a:srgbClr val="FF7F00"/>
                </a:solidFill>
                <a:latin typeface="Arial" charset="0"/>
                <a:ea typeface="Arial" charset="0"/>
                <a:cs typeface="Arial" charset="0"/>
                <a:sym typeface="Cabin"/>
              </a:rPr>
              <a:t>from</a:t>
            </a:r>
            <a:r>
              <a:rPr lang="en" sz="1800" u="none" strike="noStrike" cap="none" dirty="0">
                <a:solidFill>
                  <a:schemeClr val="lt1"/>
                </a:solidFill>
                <a:latin typeface="Arial" charset="0"/>
                <a:ea typeface="Arial" charset="0"/>
                <a:cs typeface="Arial" charset="0"/>
                <a:sym typeface="Cabin"/>
              </a:rPr>
              <a:t> </a:t>
            </a:r>
            <a:r>
              <a:rPr lang="en" sz="1800" u="none" strike="noStrike" cap="none" dirty="0">
                <a:solidFill>
                  <a:srgbClr val="FFFF00"/>
                </a:solidFill>
                <a:latin typeface="Arial" charset="0"/>
                <a:ea typeface="Arial" charset="0"/>
                <a:cs typeface="Arial" charset="0"/>
                <a:sym typeface="Cabin"/>
              </a:rPr>
              <a:t>Track</a:t>
            </a:r>
            <a:r>
              <a:rPr lang="en" sz="1800" u="none" strike="noStrike" cap="none" dirty="0">
                <a:solidFill>
                  <a:schemeClr val="lt1"/>
                </a:solidFill>
                <a:latin typeface="Arial" charset="0"/>
                <a:ea typeface="Arial" charset="0"/>
                <a:cs typeface="Arial" charset="0"/>
                <a:sym typeface="Cabin"/>
              </a:rPr>
              <a:t> </a:t>
            </a:r>
            <a:r>
              <a:rPr lang="en" sz="1800" u="none" strike="noStrike" cap="none" dirty="0">
                <a:solidFill>
                  <a:srgbClr val="FF7F00"/>
                </a:solidFill>
                <a:latin typeface="Arial" charset="0"/>
                <a:ea typeface="Arial" charset="0"/>
                <a:cs typeface="Arial" charset="0"/>
                <a:sym typeface="Cabin"/>
              </a:rPr>
              <a:t>join</a:t>
            </a:r>
            <a:r>
              <a:rPr lang="en" sz="1800" u="none" strike="noStrike" cap="none" dirty="0">
                <a:solidFill>
                  <a:schemeClr val="lt1"/>
                </a:solidFill>
                <a:latin typeface="Arial" charset="0"/>
                <a:ea typeface="Arial" charset="0"/>
                <a:cs typeface="Arial" charset="0"/>
                <a:sym typeface="Cabin"/>
              </a:rPr>
              <a:t> </a:t>
            </a:r>
            <a:r>
              <a:rPr lang="en" sz="1800" u="none" strike="noStrike" cap="none" dirty="0">
                <a:solidFill>
                  <a:srgbClr val="FFFF00"/>
                </a:solidFill>
                <a:latin typeface="Arial" charset="0"/>
                <a:ea typeface="Arial" charset="0"/>
                <a:cs typeface="Arial" charset="0"/>
                <a:sym typeface="Cabin"/>
              </a:rPr>
              <a:t>Genre</a:t>
            </a:r>
            <a:r>
              <a:rPr lang="en" sz="1800" u="none" strike="noStrike" cap="none" dirty="0">
                <a:solidFill>
                  <a:schemeClr val="lt1"/>
                </a:solidFill>
                <a:latin typeface="Arial" charset="0"/>
                <a:ea typeface="Arial" charset="0"/>
                <a:cs typeface="Arial" charset="0"/>
                <a:sym typeface="Cabin"/>
              </a:rPr>
              <a:t> </a:t>
            </a:r>
            <a:r>
              <a:rPr lang="en" sz="1800" u="none" strike="noStrike" cap="none" dirty="0">
                <a:solidFill>
                  <a:srgbClr val="FF7F00"/>
                </a:solidFill>
                <a:latin typeface="Arial" charset="0"/>
                <a:ea typeface="Arial" charset="0"/>
                <a:cs typeface="Arial" charset="0"/>
                <a:sym typeface="Cabin"/>
              </a:rPr>
              <a:t>on</a:t>
            </a:r>
            <a:r>
              <a:rPr lang="en" sz="1800" u="none" strike="noStrike" cap="none" dirty="0">
                <a:solidFill>
                  <a:schemeClr val="lt1"/>
                </a:solidFill>
                <a:latin typeface="Arial" charset="0"/>
                <a:ea typeface="Arial" charset="0"/>
                <a:cs typeface="Arial" charset="0"/>
                <a:sym typeface="Cabin"/>
              </a:rPr>
              <a:t> </a:t>
            </a:r>
            <a:r>
              <a:rPr lang="en" sz="1800" u="none" strike="noStrike" cap="none" dirty="0" err="1">
                <a:solidFill>
                  <a:srgbClr val="FF00FF"/>
                </a:solidFill>
                <a:latin typeface="Arial" charset="0"/>
                <a:ea typeface="Arial" charset="0"/>
                <a:cs typeface="Arial" charset="0"/>
                <a:sym typeface="Cabin"/>
              </a:rPr>
              <a:t>Track.genre_id</a:t>
            </a:r>
            <a:r>
              <a:rPr lang="en" sz="1800" u="none" strike="noStrike" cap="none" dirty="0">
                <a:solidFill>
                  <a:srgbClr val="FF00FF"/>
                </a:solidFill>
                <a:latin typeface="Arial" charset="0"/>
                <a:ea typeface="Arial" charset="0"/>
                <a:cs typeface="Arial" charset="0"/>
                <a:sym typeface="Cabin"/>
              </a:rPr>
              <a:t> = </a:t>
            </a:r>
            <a:r>
              <a:rPr lang="en" sz="1800" u="none" strike="noStrike" cap="none" dirty="0" err="1">
                <a:solidFill>
                  <a:srgbClr val="FF00FF"/>
                </a:solidFill>
                <a:latin typeface="Arial" charset="0"/>
                <a:ea typeface="Arial" charset="0"/>
                <a:cs typeface="Arial" charset="0"/>
                <a:sym typeface="Cabin"/>
              </a:rPr>
              <a:t>Genre.id</a:t>
            </a:r>
            <a:endParaRPr lang="en" sz="1800" u="none" strike="noStrike" cap="none" dirty="0">
              <a:solidFill>
                <a:srgbClr val="FF00FF"/>
              </a:solidFill>
              <a:latin typeface="Arial" charset="0"/>
              <a:ea typeface="Arial" charset="0"/>
              <a:cs typeface="Arial" charset="0"/>
              <a:sym typeface="Cabin"/>
            </a:endParaRPr>
          </a:p>
        </p:txBody>
      </p:sp>
      <p:sp>
        <p:nvSpPr>
          <p:cNvPr id="842" name="Shape 842"/>
          <p:cNvSpPr txBox="1"/>
          <p:nvPr/>
        </p:nvSpPr>
        <p:spPr>
          <a:xfrm>
            <a:off x="1636215" y="4025503"/>
            <a:ext cx="1714500" cy="642900"/>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2000" u="none" strike="noStrike" cap="none">
                <a:solidFill>
                  <a:srgbClr val="00FF00"/>
                </a:solidFill>
                <a:latin typeface="Arial" charset="0"/>
                <a:ea typeface="Arial" charset="0"/>
                <a:cs typeface="Arial" charset="0"/>
                <a:sym typeface="Cabin"/>
              </a:rPr>
              <a:t>What we want to see</a:t>
            </a:r>
          </a:p>
        </p:txBody>
      </p:sp>
      <p:sp>
        <p:nvSpPr>
          <p:cNvPr id="843" name="Shape 843"/>
          <p:cNvSpPr txBox="1"/>
          <p:nvPr/>
        </p:nvSpPr>
        <p:spPr>
          <a:xfrm>
            <a:off x="3872394" y="4025503"/>
            <a:ext cx="2062415" cy="642937"/>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2000" u="none" strike="noStrike" cap="none">
                <a:solidFill>
                  <a:srgbClr val="FFFF00"/>
                </a:solidFill>
                <a:latin typeface="Arial" charset="0"/>
                <a:ea typeface="Arial" charset="0"/>
                <a:cs typeface="Arial" charset="0"/>
                <a:sym typeface="Cabin"/>
              </a:rPr>
              <a:t>The tables that hold the data</a:t>
            </a:r>
          </a:p>
        </p:txBody>
      </p:sp>
      <p:sp>
        <p:nvSpPr>
          <p:cNvPr id="844" name="Shape 844"/>
          <p:cNvSpPr txBox="1"/>
          <p:nvPr/>
        </p:nvSpPr>
        <p:spPr>
          <a:xfrm>
            <a:off x="6565403" y="4025503"/>
            <a:ext cx="1714500" cy="642900"/>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00FF"/>
              </a:buClr>
              <a:buSzPct val="25000"/>
              <a:buFont typeface="Cabin"/>
              <a:buNone/>
            </a:pPr>
            <a:r>
              <a:rPr lang="en" sz="2000" u="none" strike="noStrike" cap="none">
                <a:solidFill>
                  <a:srgbClr val="FF00FF"/>
                </a:solidFill>
                <a:latin typeface="Arial" charset="0"/>
                <a:ea typeface="Arial" charset="0"/>
                <a:cs typeface="Arial" charset="0"/>
                <a:sym typeface="Cabin"/>
              </a:rPr>
              <a:t>How the tables are linked</a:t>
            </a:r>
          </a:p>
        </p:txBody>
      </p:sp>
      <p:pic>
        <p:nvPicPr>
          <p:cNvPr id="847" name="Shape 847" descr="Screen Shot 2015-08-10 at 11.36.13 AM.png"/>
          <p:cNvPicPr preferRelativeResize="0"/>
          <p:nvPr/>
        </p:nvPicPr>
        <p:blipFill rotWithShape="1">
          <a:blip r:embed="rId3">
            <a:alphaModFix/>
          </a:blip>
          <a:srcRect/>
          <a:stretch/>
        </p:blipFill>
        <p:spPr>
          <a:xfrm>
            <a:off x="7409846" y="2227567"/>
            <a:ext cx="1514474" cy="850106"/>
          </a:xfrm>
          <a:prstGeom prst="rect">
            <a:avLst/>
          </a:prstGeom>
          <a:noFill/>
          <a:ln>
            <a:noFill/>
          </a:ln>
        </p:spPr>
      </p:pic>
      <p:pic>
        <p:nvPicPr>
          <p:cNvPr id="848" name="Shape 848" descr="Screen Shot 2015-08-10 at 11.31.34 AM.png"/>
          <p:cNvPicPr preferRelativeResize="0"/>
          <p:nvPr/>
        </p:nvPicPr>
        <p:blipFill rotWithShape="1">
          <a:blip r:embed="rId4">
            <a:alphaModFix/>
          </a:blip>
          <a:srcRect l="3906"/>
          <a:stretch/>
        </p:blipFill>
        <p:spPr>
          <a:xfrm>
            <a:off x="3519250" y="571314"/>
            <a:ext cx="5141652" cy="1357312"/>
          </a:xfrm>
          <a:prstGeom prst="rect">
            <a:avLst/>
          </a:prstGeom>
          <a:noFill/>
          <a:ln>
            <a:noFill/>
          </a:ln>
        </p:spPr>
      </p:pic>
      <p:cxnSp>
        <p:nvCxnSpPr>
          <p:cNvPr id="849" name="Shape 849"/>
          <p:cNvCxnSpPr/>
          <p:nvPr/>
        </p:nvCxnSpPr>
        <p:spPr>
          <a:xfrm rot="10800000">
            <a:off x="5985569" y="1830884"/>
            <a:ext cx="1424277" cy="1137984"/>
          </a:xfrm>
          <a:prstGeom prst="straightConnector1">
            <a:avLst/>
          </a:prstGeom>
          <a:noFill/>
          <a:ln w="63500" cap="rnd" cmpd="sng">
            <a:solidFill>
              <a:srgbClr val="FF00FF"/>
            </a:solidFill>
            <a:prstDash val="solid"/>
            <a:miter/>
            <a:headEnd type="stealth" w="med" len="med"/>
            <a:tailEnd type="none" w="med" len="med"/>
          </a:ln>
        </p:spPr>
      </p:cxnSp>
      <p:pic>
        <p:nvPicPr>
          <p:cNvPr id="850" name="Shape 850" descr="Screen Shot 2015-08-10 at 11.45.49 AM.png"/>
          <p:cNvPicPr preferRelativeResize="0"/>
          <p:nvPr/>
        </p:nvPicPr>
        <p:blipFill rotWithShape="1">
          <a:blip r:embed="rId5">
            <a:alphaModFix/>
          </a:blip>
          <a:srcRect/>
          <a:stretch/>
        </p:blipFill>
        <p:spPr>
          <a:xfrm>
            <a:off x="506655" y="718895"/>
            <a:ext cx="2449757" cy="2179144"/>
          </a:xfrm>
          <a:prstGeom prst="rect">
            <a:avLst/>
          </a:prstGeom>
          <a:noFill/>
          <a:ln>
            <a:noFill/>
          </a:ln>
        </p:spPr>
      </p:pic>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854"/>
        <p:cNvGrpSpPr/>
        <p:nvPr/>
      </p:nvGrpSpPr>
      <p:grpSpPr>
        <a:xfrm>
          <a:off x="0" y="0"/>
          <a:ext cx="0" cy="0"/>
          <a:chOff x="0" y="0"/>
          <a:chExt cx="0" cy="0"/>
        </a:xfrm>
      </p:grpSpPr>
      <p:sp>
        <p:nvSpPr>
          <p:cNvPr id="856" name="Shape 856"/>
          <p:cNvSpPr txBox="1"/>
          <p:nvPr/>
        </p:nvSpPr>
        <p:spPr>
          <a:xfrm>
            <a:off x="892968" y="609600"/>
            <a:ext cx="7350919" cy="1915714"/>
          </a:xfrm>
          <a:prstGeom prst="rect">
            <a:avLst/>
          </a:prstGeom>
          <a:noFill/>
          <a:ln>
            <a:noFill/>
          </a:ln>
        </p:spPr>
        <p:txBody>
          <a:bodyPr lIns="0" tIns="0" rIns="0" bIns="0" anchor="ctr" anchorCtr="0">
            <a:noAutofit/>
          </a:bodyPr>
          <a:lstStyle/>
          <a:p>
            <a:pPr marL="0" marR="0" lvl="0" indent="0" algn="l" rtl="0">
              <a:lnSpc>
                <a:spcPct val="100000"/>
              </a:lnSpc>
              <a:spcBef>
                <a:spcPts val="0"/>
              </a:spcBef>
              <a:spcAft>
                <a:spcPts val="0"/>
              </a:spcAft>
              <a:buClr>
                <a:srgbClr val="FF7F00"/>
              </a:buClr>
              <a:buSzPct val="25000"/>
              <a:buFont typeface="Cabin"/>
              <a:buNone/>
            </a:pPr>
            <a:r>
              <a:rPr lang="en" sz="2400" u="none" strike="noStrike" cap="none" dirty="0">
                <a:solidFill>
                  <a:srgbClr val="FF7F00"/>
                </a:solidFill>
                <a:latin typeface="Arial" charset="0"/>
                <a:ea typeface="Arial" charset="0"/>
                <a:cs typeface="Arial" charset="0"/>
                <a:sym typeface="Cabin"/>
              </a:rPr>
              <a:t>select</a:t>
            </a:r>
            <a:r>
              <a:rPr lang="en" sz="2400" u="none" strike="noStrike" cap="none" dirty="0">
                <a:solidFill>
                  <a:schemeClr val="lt1"/>
                </a:solidFill>
                <a:latin typeface="Arial" charset="0"/>
                <a:ea typeface="Arial" charset="0"/>
                <a:cs typeface="Arial" charset="0"/>
                <a:sym typeface="Cabin"/>
              </a:rPr>
              <a:t> </a:t>
            </a:r>
            <a:r>
              <a:rPr lang="en" sz="2400" u="none" strike="noStrike" cap="none" dirty="0" err="1">
                <a:solidFill>
                  <a:srgbClr val="00FF00"/>
                </a:solidFill>
                <a:latin typeface="Arial" charset="0"/>
                <a:ea typeface="Arial" charset="0"/>
                <a:cs typeface="Arial" charset="0"/>
                <a:sym typeface="Cabin"/>
              </a:rPr>
              <a:t>Track.title</a:t>
            </a:r>
            <a:r>
              <a:rPr lang="en" sz="2400" u="none" strike="noStrike" cap="none" dirty="0">
                <a:solidFill>
                  <a:srgbClr val="00FF00"/>
                </a:solidFill>
                <a:latin typeface="Arial" charset="0"/>
                <a:ea typeface="Arial" charset="0"/>
                <a:cs typeface="Arial" charset="0"/>
                <a:sym typeface="Cabin"/>
              </a:rPr>
              <a:t>, </a:t>
            </a:r>
            <a:r>
              <a:rPr lang="en" sz="2400" u="none" strike="noStrike" cap="none" dirty="0" err="1">
                <a:solidFill>
                  <a:srgbClr val="00FF00"/>
                </a:solidFill>
                <a:latin typeface="Arial" charset="0"/>
                <a:ea typeface="Arial" charset="0"/>
                <a:cs typeface="Arial" charset="0"/>
                <a:sym typeface="Cabin"/>
              </a:rPr>
              <a:t>Artist.name</a:t>
            </a:r>
            <a:r>
              <a:rPr lang="en" sz="2400" u="none" strike="noStrike" cap="none" dirty="0">
                <a:solidFill>
                  <a:srgbClr val="00FF00"/>
                </a:solidFill>
                <a:latin typeface="Arial" charset="0"/>
                <a:ea typeface="Arial" charset="0"/>
                <a:cs typeface="Arial" charset="0"/>
                <a:sym typeface="Cabin"/>
              </a:rPr>
              <a:t>, </a:t>
            </a:r>
            <a:r>
              <a:rPr lang="en" sz="2400" u="none" strike="noStrike" cap="none" dirty="0" err="1">
                <a:solidFill>
                  <a:srgbClr val="00FF00"/>
                </a:solidFill>
                <a:latin typeface="Arial" charset="0"/>
                <a:ea typeface="Arial" charset="0"/>
                <a:cs typeface="Arial" charset="0"/>
                <a:sym typeface="Cabin"/>
              </a:rPr>
              <a:t>Album.title</a:t>
            </a:r>
            <a:r>
              <a:rPr lang="en" sz="2400" u="none" strike="noStrike" cap="none" dirty="0">
                <a:solidFill>
                  <a:srgbClr val="00FF00"/>
                </a:solidFill>
                <a:latin typeface="Arial" charset="0"/>
                <a:ea typeface="Arial" charset="0"/>
                <a:cs typeface="Arial" charset="0"/>
                <a:sym typeface="Cabin"/>
              </a:rPr>
              <a:t>, </a:t>
            </a:r>
            <a:r>
              <a:rPr lang="en" sz="2400" u="none" strike="noStrike" cap="none" dirty="0" err="1">
                <a:solidFill>
                  <a:srgbClr val="00FF00"/>
                </a:solidFill>
                <a:latin typeface="Arial" charset="0"/>
                <a:ea typeface="Arial" charset="0"/>
                <a:cs typeface="Arial" charset="0"/>
                <a:sym typeface="Cabin"/>
              </a:rPr>
              <a:t>Genre.name</a:t>
            </a:r>
            <a:r>
              <a:rPr lang="en" sz="2400" u="none" strike="noStrike" cap="none" dirty="0">
                <a:solidFill>
                  <a:schemeClr val="lt1"/>
                </a:solidFill>
                <a:latin typeface="Arial" charset="0"/>
                <a:ea typeface="Arial" charset="0"/>
                <a:cs typeface="Arial" charset="0"/>
                <a:sym typeface="Cabin"/>
              </a:rPr>
              <a:t> </a:t>
            </a:r>
            <a:r>
              <a:rPr lang="en" sz="2400" u="none" strike="noStrike" cap="none" dirty="0">
                <a:solidFill>
                  <a:srgbClr val="FF7F00"/>
                </a:solidFill>
                <a:latin typeface="Arial" charset="0"/>
                <a:ea typeface="Arial" charset="0"/>
                <a:cs typeface="Arial" charset="0"/>
                <a:sym typeface="Cabin"/>
              </a:rPr>
              <a:t>from</a:t>
            </a:r>
            <a:r>
              <a:rPr lang="en" sz="2400" u="none" strike="noStrike" cap="none" dirty="0">
                <a:solidFill>
                  <a:schemeClr val="lt1"/>
                </a:solidFill>
                <a:latin typeface="Arial" charset="0"/>
                <a:ea typeface="Arial" charset="0"/>
                <a:cs typeface="Arial" charset="0"/>
                <a:sym typeface="Cabin"/>
              </a:rPr>
              <a:t> </a:t>
            </a:r>
            <a:r>
              <a:rPr lang="en" sz="2400" u="none" strike="noStrike" cap="none" dirty="0">
                <a:solidFill>
                  <a:srgbClr val="FFFF00"/>
                </a:solidFill>
                <a:latin typeface="Arial" charset="0"/>
                <a:ea typeface="Arial" charset="0"/>
                <a:cs typeface="Arial" charset="0"/>
                <a:sym typeface="Cabin"/>
              </a:rPr>
              <a:t>Track </a:t>
            </a:r>
            <a:r>
              <a:rPr lang="en" sz="2400" u="none" strike="noStrike" cap="none" dirty="0">
                <a:solidFill>
                  <a:srgbClr val="FF7F00"/>
                </a:solidFill>
                <a:latin typeface="Arial" charset="0"/>
                <a:ea typeface="Arial" charset="0"/>
                <a:cs typeface="Arial" charset="0"/>
                <a:sym typeface="Cabin"/>
              </a:rPr>
              <a:t>join</a:t>
            </a:r>
            <a:r>
              <a:rPr lang="en" sz="2400" u="none" strike="noStrike" cap="none" dirty="0">
                <a:solidFill>
                  <a:srgbClr val="FFFF00"/>
                </a:solidFill>
                <a:latin typeface="Arial" charset="0"/>
                <a:ea typeface="Arial" charset="0"/>
                <a:cs typeface="Arial" charset="0"/>
                <a:sym typeface="Cabin"/>
              </a:rPr>
              <a:t> Genre </a:t>
            </a:r>
            <a:r>
              <a:rPr lang="en" sz="2400" u="none" strike="noStrike" cap="none" dirty="0">
                <a:solidFill>
                  <a:srgbClr val="FF7F00"/>
                </a:solidFill>
                <a:latin typeface="Arial" charset="0"/>
                <a:ea typeface="Arial" charset="0"/>
                <a:cs typeface="Arial" charset="0"/>
                <a:sym typeface="Cabin"/>
              </a:rPr>
              <a:t>join</a:t>
            </a:r>
            <a:r>
              <a:rPr lang="en" sz="2400" u="none" strike="noStrike" cap="none" dirty="0">
                <a:solidFill>
                  <a:srgbClr val="FFFF00"/>
                </a:solidFill>
                <a:latin typeface="Arial" charset="0"/>
                <a:ea typeface="Arial" charset="0"/>
                <a:cs typeface="Arial" charset="0"/>
                <a:sym typeface="Cabin"/>
              </a:rPr>
              <a:t> Album </a:t>
            </a:r>
            <a:r>
              <a:rPr lang="en" sz="2400" u="none" strike="noStrike" cap="none" dirty="0">
                <a:solidFill>
                  <a:srgbClr val="FF7F00"/>
                </a:solidFill>
                <a:latin typeface="Arial" charset="0"/>
                <a:ea typeface="Arial" charset="0"/>
                <a:cs typeface="Arial" charset="0"/>
                <a:sym typeface="Cabin"/>
              </a:rPr>
              <a:t>join</a:t>
            </a:r>
            <a:r>
              <a:rPr lang="en" sz="2400" u="none" strike="noStrike" cap="none" dirty="0">
                <a:solidFill>
                  <a:srgbClr val="FFFF00"/>
                </a:solidFill>
                <a:latin typeface="Arial" charset="0"/>
                <a:ea typeface="Arial" charset="0"/>
                <a:cs typeface="Arial" charset="0"/>
                <a:sym typeface="Cabin"/>
              </a:rPr>
              <a:t> Artist</a:t>
            </a:r>
            <a:r>
              <a:rPr lang="en" sz="2400" u="none" strike="noStrike" cap="none" dirty="0">
                <a:solidFill>
                  <a:schemeClr val="lt1"/>
                </a:solidFill>
                <a:latin typeface="Arial" charset="0"/>
                <a:ea typeface="Arial" charset="0"/>
                <a:cs typeface="Arial" charset="0"/>
                <a:sym typeface="Cabin"/>
              </a:rPr>
              <a:t> </a:t>
            </a:r>
            <a:r>
              <a:rPr lang="en" sz="2400" u="none" strike="noStrike" cap="none" dirty="0">
                <a:solidFill>
                  <a:srgbClr val="FF7F00"/>
                </a:solidFill>
                <a:latin typeface="Arial" charset="0"/>
                <a:ea typeface="Arial" charset="0"/>
                <a:cs typeface="Arial" charset="0"/>
                <a:sym typeface="Cabin"/>
              </a:rPr>
              <a:t>on</a:t>
            </a:r>
            <a:r>
              <a:rPr lang="en" sz="2400" u="none" strike="noStrike" cap="none" dirty="0">
                <a:solidFill>
                  <a:schemeClr val="lt1"/>
                </a:solidFill>
                <a:latin typeface="Arial" charset="0"/>
                <a:ea typeface="Arial" charset="0"/>
                <a:cs typeface="Arial" charset="0"/>
                <a:sym typeface="Cabin"/>
              </a:rPr>
              <a:t> </a:t>
            </a:r>
            <a:r>
              <a:rPr lang="en" sz="2400" u="none" strike="noStrike" cap="none" dirty="0" err="1">
                <a:solidFill>
                  <a:srgbClr val="FF00FF"/>
                </a:solidFill>
                <a:latin typeface="Arial" charset="0"/>
                <a:ea typeface="Arial" charset="0"/>
                <a:cs typeface="Arial" charset="0"/>
                <a:sym typeface="Cabin"/>
              </a:rPr>
              <a:t>Track.genre_id</a:t>
            </a:r>
            <a:r>
              <a:rPr lang="en" sz="2400" u="none" strike="noStrike" cap="none" dirty="0">
                <a:solidFill>
                  <a:srgbClr val="FF00FF"/>
                </a:solidFill>
                <a:latin typeface="Arial" charset="0"/>
                <a:ea typeface="Arial" charset="0"/>
                <a:cs typeface="Arial" charset="0"/>
                <a:sym typeface="Cabin"/>
              </a:rPr>
              <a:t> = </a:t>
            </a:r>
            <a:r>
              <a:rPr lang="en" sz="2400" u="none" strike="noStrike" cap="none" dirty="0" err="1">
                <a:solidFill>
                  <a:srgbClr val="FF00FF"/>
                </a:solidFill>
                <a:latin typeface="Arial" charset="0"/>
                <a:ea typeface="Arial" charset="0"/>
                <a:cs typeface="Arial" charset="0"/>
                <a:sym typeface="Cabin"/>
              </a:rPr>
              <a:t>Genre.id</a:t>
            </a:r>
            <a:r>
              <a:rPr lang="en" sz="2400" u="none" strike="noStrike" cap="none" dirty="0">
                <a:solidFill>
                  <a:srgbClr val="FF00FF"/>
                </a:solidFill>
                <a:latin typeface="Arial" charset="0"/>
                <a:ea typeface="Arial" charset="0"/>
                <a:cs typeface="Arial" charset="0"/>
                <a:sym typeface="Cabin"/>
              </a:rPr>
              <a:t> and </a:t>
            </a:r>
            <a:r>
              <a:rPr lang="en" sz="2400" u="none" strike="noStrike" cap="none" dirty="0" err="1">
                <a:solidFill>
                  <a:srgbClr val="FF00FF"/>
                </a:solidFill>
                <a:latin typeface="Arial" charset="0"/>
                <a:ea typeface="Arial" charset="0"/>
                <a:cs typeface="Arial" charset="0"/>
                <a:sym typeface="Cabin"/>
              </a:rPr>
              <a:t>Track.album_id</a:t>
            </a:r>
            <a:r>
              <a:rPr lang="en" sz="2400" u="none" strike="noStrike" cap="none" dirty="0">
                <a:solidFill>
                  <a:srgbClr val="FF00FF"/>
                </a:solidFill>
                <a:latin typeface="Arial" charset="0"/>
                <a:ea typeface="Arial" charset="0"/>
                <a:cs typeface="Arial" charset="0"/>
                <a:sym typeface="Cabin"/>
              </a:rPr>
              <a:t> = </a:t>
            </a:r>
            <a:r>
              <a:rPr lang="en" sz="2400" u="none" strike="noStrike" cap="none" dirty="0" err="1">
                <a:solidFill>
                  <a:srgbClr val="FF00FF"/>
                </a:solidFill>
                <a:latin typeface="Arial" charset="0"/>
                <a:ea typeface="Arial" charset="0"/>
                <a:cs typeface="Arial" charset="0"/>
                <a:sym typeface="Cabin"/>
              </a:rPr>
              <a:t>Album.id</a:t>
            </a:r>
            <a:r>
              <a:rPr lang="en" sz="2400" u="none" strike="noStrike" cap="none" dirty="0">
                <a:solidFill>
                  <a:srgbClr val="FF00FF"/>
                </a:solidFill>
                <a:latin typeface="Arial" charset="0"/>
                <a:ea typeface="Arial" charset="0"/>
                <a:cs typeface="Arial" charset="0"/>
                <a:sym typeface="Cabin"/>
              </a:rPr>
              <a:t> and </a:t>
            </a:r>
            <a:r>
              <a:rPr lang="en" sz="2400" u="none" strike="noStrike" cap="none" dirty="0" err="1">
                <a:solidFill>
                  <a:srgbClr val="FF00FF"/>
                </a:solidFill>
                <a:latin typeface="Arial" charset="0"/>
                <a:ea typeface="Arial" charset="0"/>
                <a:cs typeface="Arial" charset="0"/>
                <a:sym typeface="Cabin"/>
              </a:rPr>
              <a:t>Album.artist_id</a:t>
            </a:r>
            <a:r>
              <a:rPr lang="en" sz="2400" u="none" strike="noStrike" cap="none" dirty="0">
                <a:solidFill>
                  <a:srgbClr val="FF00FF"/>
                </a:solidFill>
                <a:latin typeface="Arial" charset="0"/>
                <a:ea typeface="Arial" charset="0"/>
                <a:cs typeface="Arial" charset="0"/>
                <a:sym typeface="Cabin"/>
              </a:rPr>
              <a:t> = </a:t>
            </a:r>
            <a:r>
              <a:rPr lang="en" sz="2400" u="none" strike="noStrike" cap="none" dirty="0" err="1">
                <a:solidFill>
                  <a:srgbClr val="FF00FF"/>
                </a:solidFill>
                <a:latin typeface="Arial" charset="0"/>
                <a:ea typeface="Arial" charset="0"/>
                <a:cs typeface="Arial" charset="0"/>
                <a:sym typeface="Cabin"/>
              </a:rPr>
              <a:t>Artist.id</a:t>
            </a:r>
            <a:endParaRPr lang="en" sz="2400" u="none" strike="noStrike" cap="none" dirty="0">
              <a:solidFill>
                <a:srgbClr val="FF00FF"/>
              </a:solidFill>
              <a:latin typeface="Arial" charset="0"/>
              <a:ea typeface="Arial" charset="0"/>
              <a:cs typeface="Arial" charset="0"/>
              <a:sym typeface="Cabin"/>
            </a:endParaRPr>
          </a:p>
        </p:txBody>
      </p:sp>
      <p:sp>
        <p:nvSpPr>
          <p:cNvPr id="857" name="Shape 857"/>
          <p:cNvSpPr txBox="1"/>
          <p:nvPr/>
        </p:nvSpPr>
        <p:spPr>
          <a:xfrm>
            <a:off x="6963071" y="2653900"/>
            <a:ext cx="1904704" cy="413147"/>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1600" u="none" strike="noStrike" cap="none">
                <a:solidFill>
                  <a:srgbClr val="00FF00"/>
                </a:solidFill>
                <a:latin typeface="Arial" charset="0"/>
                <a:ea typeface="Arial" charset="0"/>
                <a:cs typeface="Arial" charset="0"/>
                <a:sym typeface="Cabin"/>
              </a:rPr>
              <a:t>What we want to see</a:t>
            </a:r>
          </a:p>
        </p:txBody>
      </p:sp>
      <p:sp>
        <p:nvSpPr>
          <p:cNvPr id="858" name="Shape 858"/>
          <p:cNvSpPr txBox="1"/>
          <p:nvPr/>
        </p:nvSpPr>
        <p:spPr>
          <a:xfrm>
            <a:off x="6863868" y="3089665"/>
            <a:ext cx="2103110" cy="642937"/>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1600" u="none" strike="noStrike" cap="none" dirty="0">
                <a:solidFill>
                  <a:srgbClr val="FFFF00"/>
                </a:solidFill>
                <a:latin typeface="Arial" charset="0"/>
                <a:ea typeface="Arial" charset="0"/>
                <a:cs typeface="Arial" charset="0"/>
                <a:sym typeface="Cabin"/>
              </a:rPr>
              <a:t>The tables which hold the data</a:t>
            </a:r>
          </a:p>
        </p:txBody>
      </p:sp>
      <p:sp>
        <p:nvSpPr>
          <p:cNvPr id="859" name="Shape 859"/>
          <p:cNvSpPr txBox="1"/>
          <p:nvPr/>
        </p:nvSpPr>
        <p:spPr>
          <a:xfrm>
            <a:off x="6963071" y="3751653"/>
            <a:ext cx="1904704" cy="642937"/>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00FF"/>
              </a:buClr>
              <a:buSzPct val="25000"/>
              <a:buFont typeface="Cabin"/>
              <a:buNone/>
            </a:pPr>
            <a:r>
              <a:rPr lang="en" sz="1600" u="none" strike="noStrike" cap="none">
                <a:solidFill>
                  <a:srgbClr val="FF00FF"/>
                </a:solidFill>
                <a:latin typeface="Arial" charset="0"/>
                <a:ea typeface="Arial" charset="0"/>
                <a:cs typeface="Arial" charset="0"/>
                <a:sym typeface="Cabin"/>
              </a:rPr>
              <a:t>How the tables are linked</a:t>
            </a:r>
          </a:p>
        </p:txBody>
      </p:sp>
      <p:pic>
        <p:nvPicPr>
          <p:cNvPr id="860" name="Shape 860" descr="Screen Shot 2015-08-10 at 11.46.34 AM.png"/>
          <p:cNvPicPr preferRelativeResize="0"/>
          <p:nvPr/>
        </p:nvPicPr>
        <p:blipFill rotWithShape="1">
          <a:blip r:embed="rId3">
            <a:alphaModFix/>
          </a:blip>
          <a:srcRect/>
          <a:stretch/>
        </p:blipFill>
        <p:spPr>
          <a:xfrm>
            <a:off x="2233337" y="2719386"/>
            <a:ext cx="4167463" cy="1795736"/>
          </a:xfrm>
          <a:prstGeom prst="rect">
            <a:avLst/>
          </a:prstGeom>
          <a:noFill/>
          <a:ln>
            <a:noFill/>
          </a:ln>
        </p:spPr>
      </p:pic>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864"/>
        <p:cNvGrpSpPr/>
        <p:nvPr/>
      </p:nvGrpSpPr>
      <p:grpSpPr>
        <a:xfrm>
          <a:off x="0" y="0"/>
          <a:ext cx="0" cy="0"/>
          <a:chOff x="0" y="0"/>
          <a:chExt cx="0" cy="0"/>
        </a:xfrm>
      </p:grpSpPr>
      <p:pic>
        <p:nvPicPr>
          <p:cNvPr id="865" name="Shape 865"/>
          <p:cNvPicPr preferRelativeResize="0"/>
          <p:nvPr/>
        </p:nvPicPr>
        <p:blipFill rotWithShape="1">
          <a:blip r:embed="rId3">
            <a:alphaModFix/>
          </a:blip>
          <a:srcRect/>
          <a:stretch/>
        </p:blipFill>
        <p:spPr>
          <a:xfrm>
            <a:off x="145256" y="514350"/>
            <a:ext cx="6908912" cy="4040064"/>
          </a:xfrm>
          <a:prstGeom prst="rect">
            <a:avLst/>
          </a:prstGeom>
          <a:noFill/>
          <a:ln>
            <a:noFill/>
          </a:ln>
        </p:spPr>
      </p:pic>
      <p:pic>
        <p:nvPicPr>
          <p:cNvPr id="866" name="Shape 866" descr="Screen Shot 2015-08-10 at 11.46.34 AM.png"/>
          <p:cNvPicPr preferRelativeResize="0"/>
          <p:nvPr/>
        </p:nvPicPr>
        <p:blipFill rotWithShape="1">
          <a:blip r:embed="rId4">
            <a:alphaModFix/>
          </a:blip>
          <a:srcRect/>
          <a:stretch/>
        </p:blipFill>
        <p:spPr>
          <a:xfrm>
            <a:off x="3867973" y="2062894"/>
            <a:ext cx="4986420" cy="2148620"/>
          </a:xfrm>
          <a:prstGeom prst="rect">
            <a:avLst/>
          </a:prstGeom>
          <a:noFill/>
          <a:ln>
            <a:noFill/>
          </a:ln>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grpSp>
        <p:nvGrpSpPr>
          <p:cNvPr id="4" name="Group 3"/>
          <p:cNvGrpSpPr/>
          <p:nvPr/>
        </p:nvGrpSpPr>
        <p:grpSpPr>
          <a:xfrm>
            <a:off x="1648652" y="513346"/>
            <a:ext cx="6244063" cy="4115259"/>
            <a:chOff x="1164431" y="271462"/>
            <a:chExt cx="6972300" cy="4595216"/>
          </a:xfrm>
        </p:grpSpPr>
        <p:pic>
          <p:nvPicPr>
            <p:cNvPr id="240" name="Shape 240"/>
            <p:cNvPicPr preferRelativeResize="0"/>
            <p:nvPr/>
          </p:nvPicPr>
          <p:blipFill rotWithShape="1">
            <a:blip r:embed="rId3">
              <a:alphaModFix/>
            </a:blip>
            <a:srcRect/>
            <a:stretch/>
          </p:blipFill>
          <p:spPr>
            <a:xfrm>
              <a:off x="1164431" y="271462"/>
              <a:ext cx="6972300" cy="4595216"/>
            </a:xfrm>
            <a:prstGeom prst="rect">
              <a:avLst/>
            </a:prstGeom>
            <a:noFill/>
            <a:ln>
              <a:noFill/>
            </a:ln>
          </p:spPr>
        </p:pic>
        <p:sp>
          <p:nvSpPr>
            <p:cNvPr id="241" name="Shape 241"/>
            <p:cNvSpPr txBox="1"/>
            <p:nvPr/>
          </p:nvSpPr>
          <p:spPr>
            <a:xfrm>
              <a:off x="4507706" y="3678412"/>
              <a:ext cx="1875318" cy="600749"/>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0000FF"/>
                </a:buClr>
                <a:buSzPct val="25000"/>
                <a:buFont typeface="Cabin"/>
                <a:buNone/>
              </a:pPr>
              <a:r>
                <a:rPr lang="en" sz="1800" u="none" strike="noStrike" cap="none" dirty="0">
                  <a:solidFill>
                    <a:srgbClr val="0000FF"/>
                  </a:solidFill>
                  <a:latin typeface="Arial" charset="0"/>
                  <a:ea typeface="Arial" charset="0"/>
                  <a:cs typeface="Arial" charset="0"/>
                  <a:sym typeface="Cabin"/>
                </a:rPr>
                <a:t>Tables / Relations</a:t>
              </a:r>
            </a:p>
          </p:txBody>
        </p:sp>
        <p:sp>
          <p:nvSpPr>
            <p:cNvPr id="242" name="Shape 242"/>
            <p:cNvSpPr txBox="1"/>
            <p:nvPr/>
          </p:nvSpPr>
          <p:spPr>
            <a:xfrm>
              <a:off x="2957424" y="2340098"/>
              <a:ext cx="3561637" cy="349986"/>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0000FF"/>
                </a:buClr>
                <a:buSzPct val="25000"/>
                <a:buFont typeface="Cabin"/>
                <a:buNone/>
              </a:pPr>
              <a:r>
                <a:rPr lang="en" sz="1800" u="none" strike="noStrike" cap="none" dirty="0">
                  <a:solidFill>
                    <a:srgbClr val="0000FF"/>
                  </a:solidFill>
                  <a:latin typeface="Arial" charset="0"/>
                  <a:ea typeface="Arial" charset="0"/>
                  <a:cs typeface="Arial" charset="0"/>
                  <a:sym typeface="Cabin"/>
                </a:rPr>
                <a:t>Columns / Attributes</a:t>
              </a:r>
            </a:p>
          </p:txBody>
        </p:sp>
        <p:sp>
          <p:nvSpPr>
            <p:cNvPr id="243" name="Shape 243"/>
            <p:cNvSpPr txBox="1"/>
            <p:nvPr/>
          </p:nvSpPr>
          <p:spPr>
            <a:xfrm>
              <a:off x="7005339" y="2832496"/>
              <a:ext cx="786711" cy="642937"/>
            </a:xfrm>
            <a:prstGeom prst="rect">
              <a:avLst/>
            </a:prstGeom>
            <a:noFill/>
            <a:ln>
              <a:noFill/>
            </a:ln>
          </p:spPr>
          <p:txBody>
            <a:bodyPr lIns="0" tIns="0" rIns="0" bIns="0" anchor="ctr" anchorCtr="0">
              <a:noAutofit/>
            </a:bodyPr>
            <a:lstStyle/>
            <a:p>
              <a:pPr marL="0" marR="0" lvl="0" indent="0" algn="l" rtl="0">
                <a:lnSpc>
                  <a:spcPct val="100000"/>
                </a:lnSpc>
                <a:spcBef>
                  <a:spcPts val="0"/>
                </a:spcBef>
                <a:spcAft>
                  <a:spcPts val="0"/>
                </a:spcAft>
                <a:buClr>
                  <a:srgbClr val="0000FF"/>
                </a:buClr>
                <a:buSzPct val="25000"/>
                <a:buFont typeface="Cabin"/>
                <a:buNone/>
              </a:pPr>
              <a:r>
                <a:rPr lang="en" sz="1800" u="none" strike="noStrike" cap="none" dirty="0">
                  <a:solidFill>
                    <a:srgbClr val="0000FF"/>
                  </a:solidFill>
                  <a:latin typeface="Arial" charset="0"/>
                  <a:ea typeface="Arial" charset="0"/>
                  <a:cs typeface="Arial" charset="0"/>
                  <a:sym typeface="Cabin"/>
                </a:rPr>
                <a:t>Rows /</a:t>
              </a:r>
            </a:p>
            <a:p>
              <a:pPr marL="0" marR="0" lvl="0" indent="0" algn="l" rtl="0">
                <a:lnSpc>
                  <a:spcPct val="100000"/>
                </a:lnSpc>
                <a:spcBef>
                  <a:spcPts val="0"/>
                </a:spcBef>
                <a:spcAft>
                  <a:spcPts val="0"/>
                </a:spcAft>
                <a:buClr>
                  <a:srgbClr val="0000FF"/>
                </a:buClr>
                <a:buSzPct val="25000"/>
                <a:buFont typeface="Cabin"/>
                <a:buNone/>
              </a:pPr>
              <a:r>
                <a:rPr lang="en" sz="1800" u="none" strike="noStrike" cap="none" dirty="0">
                  <a:solidFill>
                    <a:srgbClr val="0000FF"/>
                  </a:solidFill>
                  <a:latin typeface="Arial" charset="0"/>
                  <a:ea typeface="Arial" charset="0"/>
                  <a:cs typeface="Arial" charset="0"/>
                  <a:sym typeface="Cabin"/>
                </a:rPr>
                <a:t>Tuples</a:t>
              </a:r>
            </a:p>
          </p:txBody>
        </p:sp>
      </p:gr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870"/>
        <p:cNvGrpSpPr/>
        <p:nvPr/>
      </p:nvGrpSpPr>
      <p:grpSpPr>
        <a:xfrm>
          <a:off x="0" y="0"/>
          <a:ext cx="0" cy="0"/>
          <a:chOff x="0" y="0"/>
          <a:chExt cx="0" cy="0"/>
        </a:xfrm>
      </p:grpSpPr>
      <p:sp>
        <p:nvSpPr>
          <p:cNvPr id="871" name="Shape 871"/>
          <p:cNvSpPr txBox="1">
            <a:spLocks noGrp="1"/>
          </p:cNvSpPr>
          <p:nvPr>
            <p:ph type="title"/>
          </p:nvPr>
        </p:nvSpPr>
        <p:spPr>
          <a:prstGeom prst="rect">
            <a:avLst/>
          </a:prstGeom>
          <a:noFill/>
          <a:ln>
            <a:noFill/>
          </a:ln>
        </p:spPr>
        <p:txBody>
          <a:bodyPr lIns="21425" tIns="21425" rIns="21425" bIns="21425" anchor="b" anchorCtr="0">
            <a:noAutofit/>
          </a:bodyPr>
          <a:lstStyle/>
          <a:p>
            <a:pPr marL="0" marR="0" lvl="0" indent="0" algn="ctr" rtl="0">
              <a:lnSpc>
                <a:spcPct val="100000"/>
              </a:lnSpc>
              <a:spcBef>
                <a:spcPts val="0"/>
              </a:spcBef>
              <a:spcAft>
                <a:spcPts val="0"/>
              </a:spcAft>
              <a:buClr>
                <a:srgbClr val="FF00FF"/>
              </a:buClr>
              <a:buSzPct val="25000"/>
              <a:buFont typeface="Cabin"/>
              <a:buNone/>
            </a:pPr>
            <a:r>
              <a:rPr lang="en" sz="4300" u="none" strike="noStrike" cap="none">
                <a:solidFill>
                  <a:srgbClr val="FFD966"/>
                </a:solidFill>
                <a:latin typeface="Arial" charset="0"/>
                <a:ea typeface="Arial" charset="0"/>
                <a:cs typeface="Arial" charset="0"/>
                <a:sym typeface="Cabin"/>
              </a:rPr>
              <a:t>Many-To-Many Relationships</a:t>
            </a:r>
          </a:p>
        </p:txBody>
      </p:sp>
      <p:sp>
        <p:nvSpPr>
          <p:cNvPr id="3" name="Text Placeholder 2"/>
          <p:cNvSpPr>
            <a:spLocks noGrp="1"/>
          </p:cNvSpPr>
          <p:nvPr>
            <p:ph type="body" idx="1"/>
          </p:nvPr>
        </p:nvSpPr>
        <p:spPr/>
        <p:txBody>
          <a:bodyPr/>
          <a:lstStyle/>
          <a:p>
            <a:endParaRPr lang="en-US"/>
          </a:p>
        </p:txBody>
      </p:sp>
      <p:sp>
        <p:nvSpPr>
          <p:cNvPr id="873" name="Shape 873"/>
          <p:cNvSpPr txBox="1"/>
          <p:nvPr/>
        </p:nvSpPr>
        <p:spPr>
          <a:xfrm>
            <a:off x="315174" y="4521993"/>
            <a:ext cx="8509711" cy="349986"/>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2000" u="sng" strike="noStrike" cap="none">
                <a:solidFill>
                  <a:srgbClr val="FFFF00"/>
                </a:solidFill>
                <a:latin typeface="Arial" charset="0"/>
                <a:ea typeface="Arial" charset="0"/>
                <a:cs typeface="Arial" charset="0"/>
                <a:sym typeface="Cabin"/>
                <a:hlinkClick r:id="rId3"/>
              </a:rPr>
              <a:t>https://en.wikipedia.org/wiki/Many-to-many_(data_model)</a:t>
            </a:r>
          </a:p>
        </p:txBody>
      </p:sp>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878" name="Shape 878"/>
          <p:cNvSpPr txBox="1"/>
          <p:nvPr/>
        </p:nvSpPr>
        <p:spPr>
          <a:xfrm>
            <a:off x="5212807" y="512700"/>
            <a:ext cx="1527663" cy="1764505"/>
          </a:xfrm>
          <a:prstGeom prst="rect">
            <a:avLst/>
          </a:prstGeom>
          <a:noFill/>
          <a:ln w="25400" cap="rnd" cmpd="sng">
            <a:solidFill>
              <a:srgbClr val="FFFF00"/>
            </a:solidFill>
            <a:prstDash val="solid"/>
            <a:miter/>
            <a:headEnd type="none" w="med" len="med"/>
            <a:tailEnd type="none" w="med" len="med"/>
          </a:ln>
        </p:spPr>
        <p:txBody>
          <a:bodyPr lIns="0" tIns="0" rIns="0" bIns="0" anchor="t" anchorCtr="0">
            <a:noAutofit/>
          </a:bodyPr>
          <a:lstStyle/>
          <a:p>
            <a:pPr marL="0" marR="0" lvl="0" indent="0" algn="ctr" rtl="0">
              <a:lnSpc>
                <a:spcPct val="100000"/>
              </a:lnSpc>
              <a:spcBef>
                <a:spcPts val="0"/>
              </a:spcBef>
              <a:spcAft>
                <a:spcPts val="0"/>
              </a:spcAft>
              <a:buClr>
                <a:srgbClr val="000000"/>
              </a:buClr>
              <a:buFont typeface="Arial"/>
              <a:buNone/>
            </a:pPr>
            <a:endParaRPr sz="800" b="0" i="0" u="none" strike="noStrike" cap="none">
              <a:solidFill>
                <a:srgbClr val="000000"/>
              </a:solidFill>
              <a:latin typeface="Arial"/>
              <a:ea typeface="Arial"/>
              <a:cs typeface="Arial"/>
              <a:sym typeface="Arial"/>
            </a:endParaRPr>
          </a:p>
        </p:txBody>
      </p:sp>
      <p:sp>
        <p:nvSpPr>
          <p:cNvPr id="879" name="Shape 879"/>
          <p:cNvSpPr txBox="1"/>
          <p:nvPr/>
        </p:nvSpPr>
        <p:spPr>
          <a:xfrm>
            <a:off x="834925" y="1014412"/>
            <a:ext cx="890289"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Album  </a:t>
            </a:r>
          </a:p>
        </p:txBody>
      </p:sp>
      <p:sp>
        <p:nvSpPr>
          <p:cNvPr id="880" name="Shape 880"/>
          <p:cNvSpPr txBox="1"/>
          <p:nvPr/>
        </p:nvSpPr>
        <p:spPr>
          <a:xfrm>
            <a:off x="621506" y="792956"/>
            <a:ext cx="1321593" cy="792956"/>
          </a:xfrm>
          <a:prstGeom prst="rect">
            <a:avLst/>
          </a:prstGeom>
          <a:noFill/>
          <a:ln w="25400" cap="rnd" cmpd="sng">
            <a:solidFill>
              <a:srgbClr val="FFFF00"/>
            </a:solidFill>
            <a:prstDash val="solid"/>
            <a:miter/>
            <a:headEnd type="none" w="med" len="med"/>
            <a:tailEnd type="none" w="med" len="med"/>
          </a:ln>
        </p:spPr>
        <p:txBody>
          <a:bodyPr lIns="0" tIns="0" rIns="0" bIns="0" anchor="t" anchorCtr="0">
            <a:noAutofit/>
          </a:bodyPr>
          <a:lstStyle/>
          <a:p>
            <a:pPr marL="0" marR="0" lvl="0" indent="0" algn="ctr" rtl="0">
              <a:lnSpc>
                <a:spcPct val="100000"/>
              </a:lnSpc>
              <a:spcBef>
                <a:spcPts val="0"/>
              </a:spcBef>
              <a:spcAft>
                <a:spcPts val="0"/>
              </a:spcAft>
              <a:buClr>
                <a:srgbClr val="000000"/>
              </a:buClr>
              <a:buFont typeface="Arial"/>
              <a:buNone/>
            </a:pPr>
            <a:endParaRPr sz="800" b="0" i="0" u="none" strike="noStrike" cap="none">
              <a:solidFill>
                <a:srgbClr val="000000"/>
              </a:solidFill>
              <a:latin typeface="Arial"/>
              <a:ea typeface="Arial"/>
              <a:cs typeface="Arial"/>
              <a:sym typeface="Arial"/>
            </a:endParaRPr>
          </a:p>
        </p:txBody>
      </p:sp>
      <p:cxnSp>
        <p:nvCxnSpPr>
          <p:cNvPr id="881" name="Shape 881"/>
          <p:cNvCxnSpPr/>
          <p:nvPr/>
        </p:nvCxnSpPr>
        <p:spPr>
          <a:xfrm rot="10800000" flipH="1">
            <a:off x="2024359" y="1160359"/>
            <a:ext cx="3148875" cy="6750"/>
          </a:xfrm>
          <a:prstGeom prst="straightConnector1">
            <a:avLst/>
          </a:prstGeom>
          <a:noFill/>
          <a:ln w="88900" cap="rnd" cmpd="sng">
            <a:solidFill>
              <a:srgbClr val="FFFF00"/>
            </a:solidFill>
            <a:prstDash val="solid"/>
            <a:miter/>
            <a:headEnd type="stealth" w="med" len="med"/>
            <a:tailEnd type="none" w="med" len="med"/>
          </a:ln>
        </p:spPr>
      </p:cxnSp>
      <p:sp>
        <p:nvSpPr>
          <p:cNvPr id="882" name="Shape 882"/>
          <p:cNvSpPr txBox="1"/>
          <p:nvPr/>
        </p:nvSpPr>
        <p:spPr>
          <a:xfrm>
            <a:off x="3028048" y="592931"/>
            <a:ext cx="1428975" cy="349986"/>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belongs-to</a:t>
            </a:r>
          </a:p>
        </p:txBody>
      </p:sp>
      <p:sp>
        <p:nvSpPr>
          <p:cNvPr id="883" name="Shape 883"/>
          <p:cNvSpPr txBox="1"/>
          <p:nvPr/>
        </p:nvSpPr>
        <p:spPr>
          <a:xfrm>
            <a:off x="3607593" y="2593181"/>
            <a:ext cx="1357311" cy="428625"/>
          </a:xfrm>
          <a:prstGeom prst="rect">
            <a:avLst/>
          </a:prstGeom>
          <a:solidFill>
            <a:schemeClr val="accent1"/>
          </a:solid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000000"/>
              </a:buClr>
              <a:buSzPct val="25000"/>
              <a:buFont typeface="Cabin"/>
              <a:buNone/>
            </a:pPr>
            <a:r>
              <a:rPr lang="en" sz="2300" u="none" strike="noStrike" cap="none">
                <a:solidFill>
                  <a:srgbClr val="000000"/>
                </a:solidFill>
                <a:latin typeface="Arial" charset="0"/>
                <a:ea typeface="Arial" charset="0"/>
                <a:cs typeface="Arial" charset="0"/>
                <a:sym typeface="Cabin"/>
              </a:rPr>
              <a:t>Album</a:t>
            </a:r>
          </a:p>
        </p:txBody>
      </p:sp>
      <p:sp>
        <p:nvSpPr>
          <p:cNvPr id="884" name="Shape 884"/>
          <p:cNvSpPr txBox="1"/>
          <p:nvPr/>
        </p:nvSpPr>
        <p:spPr>
          <a:xfrm>
            <a:off x="3607593" y="3043237"/>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2300" u="none" strike="noStrike" cap="none">
                <a:solidFill>
                  <a:srgbClr val="FF7F00"/>
                </a:solidFill>
                <a:latin typeface="Arial" charset="0"/>
                <a:ea typeface="Arial" charset="0"/>
                <a:cs typeface="Arial" charset="0"/>
                <a:sym typeface="Cabin"/>
              </a:rPr>
              <a:t>id</a:t>
            </a:r>
          </a:p>
        </p:txBody>
      </p:sp>
      <p:sp>
        <p:nvSpPr>
          <p:cNvPr id="885" name="Shape 885"/>
          <p:cNvSpPr txBox="1"/>
          <p:nvPr/>
        </p:nvSpPr>
        <p:spPr>
          <a:xfrm>
            <a:off x="3607593" y="3471862"/>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2300" u="none" strike="noStrike" cap="none">
                <a:solidFill>
                  <a:srgbClr val="00FF00"/>
                </a:solidFill>
                <a:latin typeface="Arial" charset="0"/>
                <a:ea typeface="Arial" charset="0"/>
                <a:cs typeface="Arial" charset="0"/>
                <a:sym typeface="Cabin"/>
              </a:rPr>
              <a:t>title</a:t>
            </a:r>
          </a:p>
        </p:txBody>
      </p:sp>
      <p:sp>
        <p:nvSpPr>
          <p:cNvPr id="886" name="Shape 886"/>
          <p:cNvSpPr txBox="1"/>
          <p:nvPr/>
        </p:nvSpPr>
        <p:spPr>
          <a:xfrm>
            <a:off x="7236618" y="1569243"/>
            <a:ext cx="1357311" cy="428625"/>
          </a:xfrm>
          <a:prstGeom prst="rect">
            <a:avLst/>
          </a:prstGeom>
          <a:solidFill>
            <a:schemeClr val="accent1"/>
          </a:solid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000000"/>
              </a:buClr>
              <a:buSzPct val="25000"/>
              <a:buFont typeface="Cabin"/>
              <a:buNone/>
            </a:pPr>
            <a:r>
              <a:rPr lang="en" sz="2300" u="none" strike="noStrike" cap="none">
                <a:solidFill>
                  <a:srgbClr val="000000"/>
                </a:solidFill>
                <a:latin typeface="Arial" charset="0"/>
                <a:ea typeface="Arial" charset="0"/>
                <a:cs typeface="Arial" charset="0"/>
                <a:sym typeface="Cabin"/>
              </a:rPr>
              <a:t>Track</a:t>
            </a:r>
          </a:p>
        </p:txBody>
      </p:sp>
      <p:sp>
        <p:nvSpPr>
          <p:cNvPr id="887" name="Shape 887"/>
          <p:cNvSpPr txBox="1"/>
          <p:nvPr/>
        </p:nvSpPr>
        <p:spPr>
          <a:xfrm>
            <a:off x="7236618" y="1981200"/>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2300" u="none" strike="noStrike" cap="none">
                <a:solidFill>
                  <a:srgbClr val="FF7F00"/>
                </a:solidFill>
                <a:latin typeface="Arial" charset="0"/>
                <a:ea typeface="Arial" charset="0"/>
                <a:cs typeface="Arial" charset="0"/>
                <a:sym typeface="Cabin"/>
              </a:rPr>
              <a:t>id</a:t>
            </a:r>
          </a:p>
        </p:txBody>
      </p:sp>
      <p:sp>
        <p:nvSpPr>
          <p:cNvPr id="888" name="Shape 888"/>
          <p:cNvSpPr txBox="1"/>
          <p:nvPr/>
        </p:nvSpPr>
        <p:spPr>
          <a:xfrm>
            <a:off x="7236618" y="2409825"/>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2300" u="none" strike="noStrike" cap="none">
                <a:solidFill>
                  <a:srgbClr val="00FF00"/>
                </a:solidFill>
                <a:latin typeface="Arial" charset="0"/>
                <a:ea typeface="Arial" charset="0"/>
                <a:cs typeface="Arial" charset="0"/>
                <a:sym typeface="Cabin"/>
              </a:rPr>
              <a:t>title</a:t>
            </a:r>
          </a:p>
        </p:txBody>
      </p:sp>
      <p:sp>
        <p:nvSpPr>
          <p:cNvPr id="889" name="Shape 889"/>
          <p:cNvSpPr txBox="1"/>
          <p:nvPr/>
        </p:nvSpPr>
        <p:spPr>
          <a:xfrm>
            <a:off x="7236618" y="2852737"/>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300" u="none" strike="noStrike" cap="none">
                <a:solidFill>
                  <a:schemeClr val="lt1"/>
                </a:solidFill>
                <a:latin typeface="Arial" charset="0"/>
                <a:ea typeface="Arial" charset="0"/>
                <a:cs typeface="Arial" charset="0"/>
                <a:sym typeface="Cabin"/>
              </a:rPr>
              <a:t>rating</a:t>
            </a:r>
          </a:p>
        </p:txBody>
      </p:sp>
      <p:sp>
        <p:nvSpPr>
          <p:cNvPr id="890" name="Shape 890"/>
          <p:cNvSpPr txBox="1"/>
          <p:nvPr/>
        </p:nvSpPr>
        <p:spPr>
          <a:xfrm>
            <a:off x="7236618" y="3267075"/>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300" u="none" strike="noStrike" cap="none">
                <a:solidFill>
                  <a:schemeClr val="lt1"/>
                </a:solidFill>
                <a:latin typeface="Arial" charset="0"/>
                <a:ea typeface="Arial" charset="0"/>
                <a:cs typeface="Arial" charset="0"/>
                <a:sym typeface="Cabin"/>
              </a:rPr>
              <a:t>len</a:t>
            </a:r>
          </a:p>
        </p:txBody>
      </p:sp>
      <p:sp>
        <p:nvSpPr>
          <p:cNvPr id="891" name="Shape 891"/>
          <p:cNvSpPr txBox="1"/>
          <p:nvPr/>
        </p:nvSpPr>
        <p:spPr>
          <a:xfrm>
            <a:off x="7236618" y="3709987"/>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300" u="none" strike="noStrike" cap="none">
                <a:solidFill>
                  <a:schemeClr val="lt1"/>
                </a:solidFill>
                <a:latin typeface="Arial" charset="0"/>
                <a:ea typeface="Arial" charset="0"/>
                <a:cs typeface="Arial" charset="0"/>
                <a:sym typeface="Cabin"/>
              </a:rPr>
              <a:t>count</a:t>
            </a:r>
          </a:p>
        </p:txBody>
      </p:sp>
      <p:sp>
        <p:nvSpPr>
          <p:cNvPr id="892" name="Shape 892"/>
          <p:cNvSpPr txBox="1"/>
          <p:nvPr/>
        </p:nvSpPr>
        <p:spPr>
          <a:xfrm>
            <a:off x="7236618" y="4138612"/>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FF00FF"/>
              </a:buClr>
              <a:buSzPct val="25000"/>
              <a:buFont typeface="Cabin"/>
              <a:buNone/>
            </a:pPr>
            <a:r>
              <a:rPr lang="en" sz="2300" u="none" strike="noStrike" cap="none">
                <a:solidFill>
                  <a:srgbClr val="FF00FF"/>
                </a:solidFill>
                <a:latin typeface="Arial" charset="0"/>
                <a:ea typeface="Arial" charset="0"/>
                <a:cs typeface="Arial" charset="0"/>
                <a:sym typeface="Cabin"/>
              </a:rPr>
              <a:t>album_id</a:t>
            </a:r>
          </a:p>
        </p:txBody>
      </p:sp>
      <p:cxnSp>
        <p:nvCxnSpPr>
          <p:cNvPr id="893" name="Shape 893"/>
          <p:cNvCxnSpPr>
            <a:endCxn id="892" idx="1"/>
          </p:cNvCxnSpPr>
          <p:nvPr/>
        </p:nvCxnSpPr>
        <p:spPr>
          <a:xfrm>
            <a:off x="5054203" y="3172420"/>
            <a:ext cx="2182415" cy="1180505"/>
          </a:xfrm>
          <a:prstGeom prst="straightConnector1">
            <a:avLst/>
          </a:prstGeom>
          <a:noFill/>
          <a:ln w="88900" cap="rnd" cmpd="sng">
            <a:solidFill>
              <a:srgbClr val="FF00FF"/>
            </a:solidFill>
            <a:prstDash val="solid"/>
            <a:miter/>
            <a:headEnd type="stealth" w="med" len="med"/>
            <a:tailEnd type="none" w="med" len="med"/>
          </a:ln>
        </p:spPr>
      </p:cxnSp>
      <p:sp>
        <p:nvSpPr>
          <p:cNvPr id="894" name="Shape 894"/>
          <p:cNvSpPr txBox="1"/>
          <p:nvPr/>
        </p:nvSpPr>
        <p:spPr>
          <a:xfrm>
            <a:off x="1021556" y="2293143"/>
            <a:ext cx="1780991" cy="1228724"/>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2000" u="none" strike="noStrike" cap="none">
                <a:solidFill>
                  <a:srgbClr val="FFFF00"/>
                </a:solidFill>
                <a:latin typeface="Arial" charset="0"/>
                <a:ea typeface="Arial" charset="0"/>
                <a:cs typeface="Arial" charset="0"/>
                <a:sym typeface="Cabin"/>
              </a:rPr>
              <a:t>Table</a:t>
            </a:r>
          </a:p>
          <a:p>
            <a:pPr marL="0" marR="0" lvl="0" indent="0" algn="ctr" rtl="0">
              <a:lnSpc>
                <a:spcPct val="100000"/>
              </a:lnSpc>
              <a:spcBef>
                <a:spcPts val="0"/>
              </a:spcBef>
              <a:spcAft>
                <a:spcPts val="0"/>
              </a:spcAft>
              <a:buClr>
                <a:srgbClr val="FF7F00"/>
              </a:buClr>
              <a:buSzPct val="25000"/>
              <a:buFont typeface="Cabin"/>
              <a:buNone/>
            </a:pPr>
            <a:r>
              <a:rPr lang="en" sz="2000" u="none" strike="noStrike" cap="none">
                <a:solidFill>
                  <a:srgbClr val="FF7F00"/>
                </a:solidFill>
                <a:latin typeface="Arial" charset="0"/>
                <a:ea typeface="Arial" charset="0"/>
                <a:cs typeface="Arial" charset="0"/>
                <a:sym typeface="Cabin"/>
              </a:rPr>
              <a:t>Primary key</a:t>
            </a:r>
          </a:p>
          <a:p>
            <a:pPr marL="0" marR="0" lvl="0" indent="0" algn="ctr" rtl="0">
              <a:lnSpc>
                <a:spcPct val="100000"/>
              </a:lnSpc>
              <a:spcBef>
                <a:spcPts val="0"/>
              </a:spcBef>
              <a:spcAft>
                <a:spcPts val="0"/>
              </a:spcAft>
              <a:buClr>
                <a:srgbClr val="00FF00"/>
              </a:buClr>
              <a:buSzPct val="25000"/>
              <a:buFont typeface="Cabin"/>
              <a:buNone/>
            </a:pPr>
            <a:r>
              <a:rPr lang="en" sz="2000" u="none" strike="noStrike" cap="none">
                <a:solidFill>
                  <a:srgbClr val="00FF00"/>
                </a:solidFill>
                <a:latin typeface="Arial" charset="0"/>
                <a:ea typeface="Arial" charset="0"/>
                <a:cs typeface="Arial" charset="0"/>
                <a:sym typeface="Cabin"/>
              </a:rPr>
              <a:t>Logical key</a:t>
            </a:r>
          </a:p>
          <a:p>
            <a:pPr marL="0" marR="0" lvl="0" indent="0" algn="ctr" rtl="0">
              <a:lnSpc>
                <a:spcPct val="100000"/>
              </a:lnSpc>
              <a:spcBef>
                <a:spcPts val="0"/>
              </a:spcBef>
              <a:spcAft>
                <a:spcPts val="0"/>
              </a:spcAft>
              <a:buClr>
                <a:srgbClr val="FF00FF"/>
              </a:buClr>
              <a:buSzPct val="25000"/>
              <a:buFont typeface="Cabin"/>
              <a:buNone/>
            </a:pPr>
            <a:r>
              <a:rPr lang="en" sz="2000" u="none" strike="noStrike" cap="none">
                <a:solidFill>
                  <a:srgbClr val="FF00FF"/>
                </a:solidFill>
                <a:latin typeface="Arial" charset="0"/>
                <a:ea typeface="Arial" charset="0"/>
                <a:cs typeface="Arial" charset="0"/>
                <a:sym typeface="Cabin"/>
              </a:rPr>
              <a:t>Foreign key</a:t>
            </a:r>
          </a:p>
        </p:txBody>
      </p:sp>
      <p:sp>
        <p:nvSpPr>
          <p:cNvPr id="895" name="Shape 895"/>
          <p:cNvSpPr txBox="1"/>
          <p:nvPr/>
        </p:nvSpPr>
        <p:spPr>
          <a:xfrm>
            <a:off x="5556051" y="657225"/>
            <a:ext cx="777775"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Track  </a:t>
            </a:r>
          </a:p>
        </p:txBody>
      </p:sp>
      <p:sp>
        <p:nvSpPr>
          <p:cNvPr id="896" name="Shape 896"/>
          <p:cNvSpPr txBox="1"/>
          <p:nvPr/>
        </p:nvSpPr>
        <p:spPr>
          <a:xfrm>
            <a:off x="5659635" y="1600200"/>
            <a:ext cx="584893"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Len  </a:t>
            </a:r>
          </a:p>
        </p:txBody>
      </p:sp>
      <p:sp>
        <p:nvSpPr>
          <p:cNvPr id="897" name="Shape 897"/>
          <p:cNvSpPr txBox="1"/>
          <p:nvPr/>
        </p:nvSpPr>
        <p:spPr>
          <a:xfrm>
            <a:off x="5556051" y="1300162"/>
            <a:ext cx="906293"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Rating</a:t>
            </a:r>
          </a:p>
        </p:txBody>
      </p:sp>
      <p:sp>
        <p:nvSpPr>
          <p:cNvPr id="898" name="Shape 898"/>
          <p:cNvSpPr txBox="1"/>
          <p:nvPr/>
        </p:nvSpPr>
        <p:spPr>
          <a:xfrm>
            <a:off x="5586412" y="1864518"/>
            <a:ext cx="731341"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Count</a:t>
            </a:r>
          </a:p>
        </p:txBody>
      </p:sp>
      <p:sp>
        <p:nvSpPr>
          <p:cNvPr id="899" name="Shape 899"/>
          <p:cNvSpPr txBox="1"/>
          <p:nvPr/>
        </p:nvSpPr>
        <p:spPr>
          <a:xfrm>
            <a:off x="5604271" y="957262"/>
            <a:ext cx="684013"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Title  </a:t>
            </a:r>
          </a:p>
        </p:txBody>
      </p:sp>
      <p:sp>
        <p:nvSpPr>
          <p:cNvPr id="900" name="Shape 900"/>
          <p:cNvSpPr txBox="1"/>
          <p:nvPr/>
        </p:nvSpPr>
        <p:spPr>
          <a:xfrm>
            <a:off x="6441573" y="3524725"/>
            <a:ext cx="684000" cy="294299"/>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1600" b="0" i="0" u="none" strike="noStrike" cap="none">
                <a:solidFill>
                  <a:schemeClr val="lt1"/>
                </a:solidFill>
                <a:latin typeface="Arial"/>
                <a:ea typeface="Arial"/>
                <a:cs typeface="Arial"/>
                <a:sym typeface="Arial"/>
              </a:rPr>
              <a:t>Many</a:t>
            </a:r>
          </a:p>
        </p:txBody>
      </p:sp>
      <p:sp>
        <p:nvSpPr>
          <p:cNvPr id="901" name="Shape 901"/>
          <p:cNvSpPr txBox="1"/>
          <p:nvPr/>
        </p:nvSpPr>
        <p:spPr>
          <a:xfrm>
            <a:off x="5212795" y="2891800"/>
            <a:ext cx="731399" cy="294299"/>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1600" b="0" i="0" u="none" strike="noStrike" cap="none">
                <a:solidFill>
                  <a:schemeClr val="lt1"/>
                </a:solidFill>
                <a:latin typeface="Arial"/>
                <a:ea typeface="Arial"/>
                <a:cs typeface="Arial"/>
                <a:sym typeface="Arial"/>
              </a:rPr>
              <a:t>One</a:t>
            </a:r>
          </a:p>
        </p:txBody>
      </p:sp>
      <p:sp>
        <p:nvSpPr>
          <p:cNvPr id="902" name="Shape 902"/>
          <p:cNvSpPr/>
          <p:nvPr/>
        </p:nvSpPr>
        <p:spPr>
          <a:xfrm>
            <a:off x="247935" y="4188849"/>
            <a:ext cx="5411700" cy="294299"/>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rgbClr val="00FF00"/>
              </a:buClr>
              <a:buSzPct val="25000"/>
              <a:buFont typeface="Arial"/>
              <a:buNone/>
            </a:pPr>
            <a:r>
              <a:rPr lang="en" sz="1600" b="0" i="0" u="none" strike="noStrike" cap="none" dirty="0">
                <a:solidFill>
                  <a:srgbClr val="00FF00"/>
                </a:solidFill>
                <a:latin typeface="Arial"/>
                <a:ea typeface="Arial"/>
                <a:cs typeface="Arial"/>
                <a:sym typeface="Arial"/>
              </a:rPr>
              <a:t>https://</a:t>
            </a:r>
            <a:r>
              <a:rPr lang="en" sz="1600" b="0" i="0" u="none" strike="noStrike" cap="none" dirty="0" err="1">
                <a:solidFill>
                  <a:srgbClr val="00FF00"/>
                </a:solidFill>
                <a:latin typeface="Arial"/>
                <a:ea typeface="Arial"/>
                <a:cs typeface="Arial"/>
                <a:sym typeface="Arial"/>
              </a:rPr>
              <a:t>en.wikipedia.org</a:t>
            </a:r>
            <a:r>
              <a:rPr lang="en" sz="1600" b="0" i="0" u="none" strike="noStrike" cap="none" dirty="0">
                <a:solidFill>
                  <a:srgbClr val="00FF00"/>
                </a:solidFill>
                <a:latin typeface="Arial"/>
                <a:ea typeface="Arial"/>
                <a:cs typeface="Arial"/>
                <a:sym typeface="Arial"/>
              </a:rPr>
              <a:t>/wiki/One-to-many_(</a:t>
            </a:r>
            <a:r>
              <a:rPr lang="en" sz="1600" b="0" i="0" u="none" strike="noStrike" cap="none" dirty="0" err="1">
                <a:solidFill>
                  <a:srgbClr val="00FF00"/>
                </a:solidFill>
                <a:latin typeface="Arial"/>
                <a:ea typeface="Arial"/>
                <a:cs typeface="Arial"/>
                <a:sym typeface="Arial"/>
              </a:rPr>
              <a:t>data_model</a:t>
            </a:r>
            <a:r>
              <a:rPr lang="en" sz="1600" b="0" i="0" u="none" strike="noStrike" cap="none" dirty="0">
                <a:solidFill>
                  <a:srgbClr val="00FF00"/>
                </a:solidFill>
                <a:latin typeface="Arial"/>
                <a:ea typeface="Arial"/>
                <a:cs typeface="Arial"/>
                <a:sym typeface="Arial"/>
              </a:rPr>
              <a:t>)</a:t>
            </a:r>
          </a:p>
        </p:txBody>
      </p:sp>
      <p:sp>
        <p:nvSpPr>
          <p:cNvPr id="903" name="Shape 903"/>
          <p:cNvSpPr txBox="1"/>
          <p:nvPr/>
        </p:nvSpPr>
        <p:spPr>
          <a:xfrm>
            <a:off x="7333710" y="512700"/>
            <a:ext cx="1260220" cy="536685"/>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1600" b="0" i="0" u="none" strike="noStrike" cap="none">
                <a:solidFill>
                  <a:schemeClr val="lt1"/>
                </a:solidFill>
                <a:latin typeface="Arial"/>
                <a:ea typeface="Arial"/>
                <a:cs typeface="Arial"/>
                <a:sym typeface="Arial"/>
              </a:rPr>
              <a:t>Review:</a:t>
            </a:r>
          </a:p>
          <a:p>
            <a:pPr marL="0" marR="0" lvl="0" indent="0" algn="l" rtl="0">
              <a:lnSpc>
                <a:spcPct val="100000"/>
              </a:lnSpc>
              <a:spcBef>
                <a:spcPts val="0"/>
              </a:spcBef>
              <a:spcAft>
                <a:spcPts val="0"/>
              </a:spcAft>
              <a:buClr>
                <a:schemeClr val="lt1"/>
              </a:buClr>
              <a:buSzPct val="25000"/>
              <a:buFont typeface="Arial"/>
              <a:buNone/>
            </a:pPr>
            <a:r>
              <a:rPr lang="en" sz="1600" b="0" i="0" u="none" strike="noStrike" cap="none">
                <a:solidFill>
                  <a:schemeClr val="lt1"/>
                </a:solidFill>
                <a:latin typeface="Arial"/>
                <a:ea typeface="Arial"/>
                <a:cs typeface="Arial"/>
                <a:sym typeface="Arial"/>
              </a:rPr>
              <a:t>One to Many</a:t>
            </a:r>
          </a:p>
        </p:txBody>
      </p:sp>
      <p:sp>
        <p:nvSpPr>
          <p:cNvPr id="904" name="Shape 904"/>
          <p:cNvSpPr txBox="1"/>
          <p:nvPr/>
        </p:nvSpPr>
        <p:spPr>
          <a:xfrm>
            <a:off x="4457025" y="1353575"/>
            <a:ext cx="674400" cy="294299"/>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1600" b="0" i="0" u="none" strike="noStrike" cap="none">
                <a:solidFill>
                  <a:schemeClr val="lt1"/>
                </a:solidFill>
                <a:latin typeface="Arial"/>
                <a:ea typeface="Arial"/>
                <a:cs typeface="Arial"/>
                <a:sym typeface="Arial"/>
              </a:rPr>
              <a:t>Many</a:t>
            </a:r>
          </a:p>
        </p:txBody>
      </p:sp>
      <p:sp>
        <p:nvSpPr>
          <p:cNvPr id="905" name="Shape 905"/>
          <p:cNvSpPr txBox="1"/>
          <p:nvPr/>
        </p:nvSpPr>
        <p:spPr>
          <a:xfrm>
            <a:off x="2127996" y="1353575"/>
            <a:ext cx="674400" cy="294299"/>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1600" b="0" i="0" u="none" strike="noStrike" cap="none">
                <a:solidFill>
                  <a:schemeClr val="lt1"/>
                </a:solidFill>
                <a:latin typeface="Arial"/>
                <a:ea typeface="Arial"/>
                <a:cs typeface="Arial"/>
                <a:sym typeface="Arial"/>
              </a:rPr>
              <a:t>One</a:t>
            </a:r>
          </a:p>
        </p:txBody>
      </p:sp>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909"/>
        <p:cNvGrpSpPr/>
        <p:nvPr/>
      </p:nvGrpSpPr>
      <p:grpSpPr>
        <a:xfrm>
          <a:off x="0" y="0"/>
          <a:ext cx="0" cy="0"/>
          <a:chOff x="0" y="0"/>
          <a:chExt cx="0" cy="0"/>
        </a:xfrm>
      </p:grpSpPr>
      <p:pic>
        <p:nvPicPr>
          <p:cNvPr id="910" name="Shape 910" descr="Screen Shot 2015-08-10 at 11.36.13 AM.png"/>
          <p:cNvPicPr preferRelativeResize="0"/>
          <p:nvPr/>
        </p:nvPicPr>
        <p:blipFill rotWithShape="1">
          <a:blip r:embed="rId3">
            <a:alphaModFix/>
          </a:blip>
          <a:srcRect/>
          <a:stretch/>
        </p:blipFill>
        <p:spPr>
          <a:xfrm>
            <a:off x="1056703" y="1283268"/>
            <a:ext cx="1514474" cy="850106"/>
          </a:xfrm>
          <a:prstGeom prst="rect">
            <a:avLst/>
          </a:prstGeom>
          <a:noFill/>
          <a:ln>
            <a:noFill/>
          </a:ln>
        </p:spPr>
      </p:pic>
      <p:pic>
        <p:nvPicPr>
          <p:cNvPr id="911" name="Shape 911" descr="Screen Shot 2015-08-10 at 11.31.34 AM.png"/>
          <p:cNvPicPr preferRelativeResize="0"/>
          <p:nvPr/>
        </p:nvPicPr>
        <p:blipFill rotWithShape="1">
          <a:blip r:embed="rId4">
            <a:alphaModFix/>
          </a:blip>
          <a:srcRect l="3906"/>
          <a:stretch/>
        </p:blipFill>
        <p:spPr>
          <a:xfrm>
            <a:off x="1969204" y="2504352"/>
            <a:ext cx="5141652" cy="1357312"/>
          </a:xfrm>
          <a:prstGeom prst="rect">
            <a:avLst/>
          </a:prstGeom>
          <a:noFill/>
          <a:ln>
            <a:noFill/>
          </a:ln>
        </p:spPr>
      </p:pic>
      <p:cxnSp>
        <p:nvCxnSpPr>
          <p:cNvPr id="912" name="Shape 912"/>
          <p:cNvCxnSpPr/>
          <p:nvPr/>
        </p:nvCxnSpPr>
        <p:spPr>
          <a:xfrm rot="10800000">
            <a:off x="1292215" y="1774758"/>
            <a:ext cx="2826064" cy="1302616"/>
          </a:xfrm>
          <a:prstGeom prst="straightConnector1">
            <a:avLst/>
          </a:prstGeom>
          <a:noFill/>
          <a:ln w="63500" cap="rnd" cmpd="sng">
            <a:solidFill>
              <a:srgbClr val="FF00FF"/>
            </a:solidFill>
            <a:prstDash val="solid"/>
            <a:miter/>
            <a:headEnd type="none" w="med" len="med"/>
            <a:tailEnd type="stealth" w="med" len="med"/>
          </a:ln>
        </p:spPr>
      </p:cxnSp>
      <p:sp>
        <p:nvSpPr>
          <p:cNvPr id="913" name="Shape 913"/>
          <p:cNvSpPr txBox="1"/>
          <p:nvPr/>
        </p:nvSpPr>
        <p:spPr>
          <a:xfrm>
            <a:off x="3696576" y="2133025"/>
            <a:ext cx="744599" cy="294299"/>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1600" b="0" i="0" u="none" strike="noStrike" cap="none">
                <a:solidFill>
                  <a:schemeClr val="lt1"/>
                </a:solidFill>
                <a:latin typeface="Arial"/>
                <a:ea typeface="Arial"/>
                <a:cs typeface="Arial"/>
                <a:sym typeface="Arial"/>
              </a:rPr>
              <a:t>Many</a:t>
            </a:r>
          </a:p>
        </p:txBody>
      </p:sp>
      <p:sp>
        <p:nvSpPr>
          <p:cNvPr id="914" name="Shape 914"/>
          <p:cNvSpPr txBox="1"/>
          <p:nvPr/>
        </p:nvSpPr>
        <p:spPr>
          <a:xfrm>
            <a:off x="2814000" y="1630825"/>
            <a:ext cx="673800" cy="294299"/>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1600" b="0" i="0" u="none" strike="noStrike" cap="none">
                <a:solidFill>
                  <a:schemeClr val="lt1"/>
                </a:solidFill>
                <a:latin typeface="Arial"/>
                <a:ea typeface="Arial"/>
                <a:cs typeface="Arial"/>
                <a:sym typeface="Arial"/>
              </a:rPr>
              <a:t>One</a:t>
            </a:r>
          </a:p>
        </p:txBody>
      </p:sp>
      <p:sp>
        <p:nvSpPr>
          <p:cNvPr id="915" name="Shape 915"/>
          <p:cNvSpPr/>
          <p:nvPr/>
        </p:nvSpPr>
        <p:spPr>
          <a:xfrm>
            <a:off x="296700" y="4236525"/>
            <a:ext cx="5409299" cy="294299"/>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rgbClr val="00FF00"/>
              </a:buClr>
              <a:buSzPct val="25000"/>
              <a:buFont typeface="Arial"/>
              <a:buNone/>
            </a:pPr>
            <a:r>
              <a:rPr lang="en" sz="1600" b="0" i="0" u="none" strike="noStrike" cap="none">
                <a:solidFill>
                  <a:srgbClr val="00FF00"/>
                </a:solidFill>
                <a:latin typeface="Arial"/>
                <a:ea typeface="Arial"/>
                <a:cs typeface="Arial"/>
                <a:sym typeface="Arial"/>
              </a:rPr>
              <a:t>https://en.wikipedia.org/wiki/One-to-many_(data_model)  </a:t>
            </a:r>
          </a:p>
        </p:txBody>
      </p:sp>
      <p:pic>
        <p:nvPicPr>
          <p:cNvPr id="916" name="Shape 916" descr="500px-CPT-Databases-OnetoMany.svg.png"/>
          <p:cNvPicPr preferRelativeResize="0"/>
          <p:nvPr/>
        </p:nvPicPr>
        <p:blipFill rotWithShape="1">
          <a:blip r:embed="rId5">
            <a:alphaModFix/>
          </a:blip>
          <a:srcRect/>
          <a:stretch/>
        </p:blipFill>
        <p:spPr>
          <a:xfrm>
            <a:off x="4878741" y="708110"/>
            <a:ext cx="3571874" cy="792956"/>
          </a:xfrm>
          <a:prstGeom prst="rect">
            <a:avLst/>
          </a:prstGeom>
          <a:solidFill>
            <a:schemeClr val="lt1"/>
          </a:solidFill>
          <a:ln>
            <a:noFill/>
          </a:ln>
        </p:spPr>
      </p:pic>
      <p:sp>
        <p:nvSpPr>
          <p:cNvPr id="917" name="Shape 917"/>
          <p:cNvSpPr txBox="1"/>
          <p:nvPr/>
        </p:nvSpPr>
        <p:spPr>
          <a:xfrm>
            <a:off x="7028603" y="1631425"/>
            <a:ext cx="781800" cy="294299"/>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1600" b="0" i="0" u="none" strike="noStrike" cap="none">
                <a:solidFill>
                  <a:schemeClr val="lt1"/>
                </a:solidFill>
                <a:latin typeface="Arial"/>
                <a:ea typeface="Arial"/>
                <a:cs typeface="Arial"/>
                <a:sym typeface="Arial"/>
              </a:rPr>
              <a:t>Many</a:t>
            </a:r>
          </a:p>
        </p:txBody>
      </p:sp>
      <p:sp>
        <p:nvSpPr>
          <p:cNvPr id="918" name="Shape 918"/>
          <p:cNvSpPr txBox="1"/>
          <p:nvPr/>
        </p:nvSpPr>
        <p:spPr>
          <a:xfrm>
            <a:off x="5788825" y="1631425"/>
            <a:ext cx="597900" cy="294299"/>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1600" b="0" i="0" u="none" strike="noStrike" cap="none">
                <a:solidFill>
                  <a:schemeClr val="lt1"/>
                </a:solidFill>
                <a:latin typeface="Arial"/>
                <a:ea typeface="Arial"/>
                <a:cs typeface="Arial"/>
                <a:sym typeface="Arial"/>
              </a:rPr>
              <a:t>One</a:t>
            </a:r>
          </a:p>
        </p:txBody>
      </p:sp>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922"/>
        <p:cNvGrpSpPr/>
        <p:nvPr/>
      </p:nvGrpSpPr>
      <p:grpSpPr>
        <a:xfrm>
          <a:off x="0" y="0"/>
          <a:ext cx="0" cy="0"/>
          <a:chOff x="0" y="0"/>
          <a:chExt cx="0" cy="0"/>
        </a:xfrm>
      </p:grpSpPr>
      <p:sp>
        <p:nvSpPr>
          <p:cNvPr id="923" name="Shape 923"/>
          <p:cNvSpPr txBox="1">
            <a:spLocks noGrp="1"/>
          </p:cNvSpPr>
          <p:nvPr>
            <p:ph type="title"/>
          </p:nvPr>
        </p:nvSpPr>
        <p:spPr>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4300" u="none" strike="noStrike" cap="none">
                <a:solidFill>
                  <a:srgbClr val="FFD966"/>
                </a:solidFill>
                <a:latin typeface="Arial" charset="0"/>
                <a:ea typeface="Arial" charset="0"/>
                <a:cs typeface="Arial" charset="0"/>
                <a:sym typeface="Cabin"/>
              </a:rPr>
              <a:t>Many to Many</a:t>
            </a:r>
          </a:p>
        </p:txBody>
      </p:sp>
      <p:sp>
        <p:nvSpPr>
          <p:cNvPr id="924" name="Shape 924"/>
          <p:cNvSpPr txBox="1">
            <a:spLocks noGrp="1"/>
          </p:cNvSpPr>
          <p:nvPr>
            <p:ph type="body" idx="1"/>
          </p:nvPr>
        </p:nvSpPr>
        <p:spPr>
          <a:xfrm>
            <a:off x="650081" y="1464468"/>
            <a:ext cx="4074319" cy="3207599"/>
          </a:xfrm>
          <a:prstGeom prst="rect">
            <a:avLst/>
          </a:prstGeom>
          <a:noFill/>
          <a:ln>
            <a:noFill/>
          </a:ln>
        </p:spPr>
        <p:txBody>
          <a:bodyPr lIns="21425" tIns="21425" rIns="21425" bIns="21425" anchor="ctr" anchorCtr="0">
            <a:noAutofit/>
          </a:bodyPr>
          <a:lstStyle/>
          <a:p>
            <a:pPr marL="254000" marR="0" lvl="0" indent="-254000" algn="l" rtl="0">
              <a:lnSpc>
                <a:spcPct val="100000"/>
              </a:lnSpc>
              <a:spcBef>
                <a:spcPts val="0"/>
              </a:spcBef>
              <a:spcAft>
                <a:spcPts val="0"/>
              </a:spcAft>
              <a:buClr>
                <a:schemeClr val="lt1"/>
              </a:buClr>
              <a:buSzPct val="100000"/>
              <a:buFont typeface="Cabin"/>
              <a:buChar char="•"/>
            </a:pPr>
            <a:r>
              <a:rPr lang="en" sz="2000" u="none" strike="noStrike" cap="none" dirty="0">
                <a:solidFill>
                  <a:schemeClr val="lt1"/>
                </a:solidFill>
                <a:latin typeface="Arial" charset="0"/>
                <a:ea typeface="Arial" charset="0"/>
                <a:cs typeface="Arial" charset="0"/>
                <a:sym typeface="Cabin"/>
              </a:rPr>
              <a:t>Sometimes we need to model a relationship that is many-to-many</a:t>
            </a:r>
          </a:p>
          <a:p>
            <a:pPr marL="254000" marR="0" lvl="0" indent="-254000" algn="l" rtl="0">
              <a:lnSpc>
                <a:spcPct val="100000"/>
              </a:lnSpc>
              <a:spcBef>
                <a:spcPts val="600"/>
              </a:spcBef>
              <a:spcAft>
                <a:spcPts val="0"/>
              </a:spcAft>
              <a:buClr>
                <a:schemeClr val="lt1"/>
              </a:buClr>
              <a:buSzPct val="100000"/>
              <a:buFont typeface="Cabin"/>
              <a:buChar char="•"/>
            </a:pPr>
            <a:r>
              <a:rPr lang="en" sz="2000" u="none" strike="noStrike" cap="none" dirty="0">
                <a:solidFill>
                  <a:schemeClr val="lt1"/>
                </a:solidFill>
                <a:latin typeface="Arial" charset="0"/>
                <a:ea typeface="Arial" charset="0"/>
                <a:cs typeface="Arial" charset="0"/>
                <a:sym typeface="Cabin"/>
              </a:rPr>
              <a:t>We need to add a "connection" table with two foreign keys</a:t>
            </a:r>
          </a:p>
          <a:p>
            <a:pPr marL="254000" marR="0" lvl="0" indent="-254000" algn="l" rtl="0">
              <a:lnSpc>
                <a:spcPct val="100000"/>
              </a:lnSpc>
              <a:spcBef>
                <a:spcPts val="600"/>
              </a:spcBef>
              <a:spcAft>
                <a:spcPts val="600"/>
              </a:spcAft>
              <a:buClr>
                <a:schemeClr val="lt1"/>
              </a:buClr>
              <a:buSzPct val="100000"/>
              <a:buFont typeface="Cabin"/>
              <a:buChar char="•"/>
            </a:pPr>
            <a:r>
              <a:rPr lang="en" sz="2000" u="none" strike="noStrike" cap="none" dirty="0">
                <a:solidFill>
                  <a:schemeClr val="lt1"/>
                </a:solidFill>
                <a:latin typeface="Arial" charset="0"/>
                <a:ea typeface="Arial" charset="0"/>
                <a:cs typeface="Arial" charset="0"/>
                <a:sym typeface="Cabin"/>
              </a:rPr>
              <a:t>There is usually no separate primary key</a:t>
            </a:r>
          </a:p>
        </p:txBody>
      </p:sp>
      <p:pic>
        <p:nvPicPr>
          <p:cNvPr id="925" name="Shape 925" descr="500px-CPT-Databases-ManytoMany.svg.png"/>
          <p:cNvPicPr preferRelativeResize="0"/>
          <p:nvPr/>
        </p:nvPicPr>
        <p:blipFill rotWithShape="1">
          <a:blip r:embed="rId3">
            <a:alphaModFix/>
          </a:blip>
          <a:srcRect/>
          <a:stretch/>
        </p:blipFill>
        <p:spPr>
          <a:xfrm>
            <a:off x="5246444" y="1590528"/>
            <a:ext cx="3571874" cy="792956"/>
          </a:xfrm>
          <a:prstGeom prst="rect">
            <a:avLst/>
          </a:prstGeom>
          <a:solidFill>
            <a:srgbClr val="FFFFFF"/>
          </a:solidFill>
          <a:ln>
            <a:noFill/>
          </a:ln>
        </p:spPr>
      </p:pic>
      <p:pic>
        <p:nvPicPr>
          <p:cNvPr id="926" name="Shape 926" descr="Databases-ManyToManyWJunction.jpg"/>
          <p:cNvPicPr preferRelativeResize="0"/>
          <p:nvPr/>
        </p:nvPicPr>
        <p:blipFill rotWithShape="1">
          <a:blip r:embed="rId4">
            <a:alphaModFix/>
          </a:blip>
          <a:srcRect/>
          <a:stretch/>
        </p:blipFill>
        <p:spPr>
          <a:xfrm>
            <a:off x="5067845" y="2660966"/>
            <a:ext cx="3922609" cy="1304565"/>
          </a:xfrm>
          <a:prstGeom prst="rect">
            <a:avLst/>
          </a:prstGeom>
          <a:noFill/>
          <a:ln>
            <a:noFill/>
          </a:ln>
        </p:spPr>
      </p:pic>
      <p:sp>
        <p:nvSpPr>
          <p:cNvPr id="927" name="Shape 927"/>
          <p:cNvSpPr txBox="1"/>
          <p:nvPr/>
        </p:nvSpPr>
        <p:spPr>
          <a:xfrm>
            <a:off x="304668" y="4161534"/>
            <a:ext cx="8509711" cy="349986"/>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2000" u="sng" strike="noStrike" cap="none">
                <a:solidFill>
                  <a:srgbClr val="FFFF00"/>
                </a:solidFill>
                <a:latin typeface="Arial" charset="0"/>
                <a:ea typeface="Arial" charset="0"/>
                <a:cs typeface="Arial" charset="0"/>
                <a:sym typeface="Cabin"/>
                <a:hlinkClick r:id="rId5"/>
              </a:rPr>
              <a:t>https://</a:t>
            </a:r>
            <a:r>
              <a:rPr lang="en" sz="2000" u="sng" strike="noStrike" cap="none" dirty="0">
                <a:solidFill>
                  <a:srgbClr val="FFFF00"/>
                </a:solidFill>
                <a:latin typeface="Arial" charset="0"/>
                <a:ea typeface="Arial" charset="0"/>
                <a:cs typeface="Arial" charset="0"/>
                <a:sym typeface="Cabin"/>
                <a:hlinkClick r:id="rId5"/>
              </a:rPr>
              <a:t>en.wikipedia.org/wiki/Many-to-many_(data_model)</a:t>
            </a:r>
          </a:p>
        </p:txBody>
      </p:sp>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931"/>
        <p:cNvGrpSpPr/>
        <p:nvPr/>
      </p:nvGrpSpPr>
      <p:grpSpPr>
        <a:xfrm>
          <a:off x="0" y="0"/>
          <a:ext cx="0" cy="0"/>
          <a:chOff x="0" y="0"/>
          <a:chExt cx="0" cy="0"/>
        </a:xfrm>
      </p:grpSpPr>
      <p:sp>
        <p:nvSpPr>
          <p:cNvPr id="932" name="Shape 932"/>
          <p:cNvSpPr txBox="1"/>
          <p:nvPr/>
        </p:nvSpPr>
        <p:spPr>
          <a:xfrm>
            <a:off x="5976639" y="596415"/>
            <a:ext cx="1527663" cy="1157287"/>
          </a:xfrm>
          <a:prstGeom prst="rect">
            <a:avLst/>
          </a:prstGeom>
          <a:noFill/>
          <a:ln w="25400" cap="rnd" cmpd="sng">
            <a:solidFill>
              <a:srgbClr val="FFFF00"/>
            </a:solidFill>
            <a:prstDash val="solid"/>
            <a:miter/>
            <a:headEnd type="none" w="med" len="med"/>
            <a:tailEnd type="none" w="med" len="med"/>
          </a:ln>
        </p:spPr>
        <p:txBody>
          <a:bodyPr lIns="0" tIns="0" rIns="0" bIns="0" anchor="t" anchorCtr="0">
            <a:noAutofit/>
          </a:bodyPr>
          <a:lstStyle/>
          <a:p>
            <a:pPr marL="0" marR="0" lvl="0" indent="0" algn="ctr" rtl="0">
              <a:lnSpc>
                <a:spcPct val="100000"/>
              </a:lnSpc>
              <a:spcBef>
                <a:spcPts val="0"/>
              </a:spcBef>
              <a:spcAft>
                <a:spcPts val="0"/>
              </a:spcAft>
              <a:buClr>
                <a:srgbClr val="000000"/>
              </a:buClr>
              <a:buFont typeface="Arial"/>
              <a:buNone/>
            </a:pPr>
            <a:endParaRPr sz="800" b="0" i="0" u="none" strike="noStrike" cap="none">
              <a:solidFill>
                <a:srgbClr val="000000"/>
              </a:solidFill>
              <a:latin typeface="Arial"/>
              <a:ea typeface="Arial"/>
              <a:cs typeface="Arial"/>
              <a:sym typeface="Arial"/>
            </a:endParaRPr>
          </a:p>
        </p:txBody>
      </p:sp>
      <p:sp>
        <p:nvSpPr>
          <p:cNvPr id="933" name="Shape 933"/>
          <p:cNvSpPr txBox="1"/>
          <p:nvPr/>
        </p:nvSpPr>
        <p:spPr>
          <a:xfrm>
            <a:off x="1385337" y="596414"/>
            <a:ext cx="1321593" cy="1071562"/>
          </a:xfrm>
          <a:prstGeom prst="rect">
            <a:avLst/>
          </a:prstGeom>
          <a:noFill/>
          <a:ln w="25400" cap="rnd" cmpd="sng">
            <a:solidFill>
              <a:srgbClr val="FFFF00"/>
            </a:solidFill>
            <a:prstDash val="solid"/>
            <a:miter/>
            <a:headEnd type="none" w="med" len="med"/>
            <a:tailEnd type="none" w="med" len="med"/>
          </a:ln>
        </p:spPr>
        <p:txBody>
          <a:bodyPr lIns="0" tIns="0" rIns="0" bIns="0" anchor="t" anchorCtr="0">
            <a:noAutofit/>
          </a:bodyPr>
          <a:lstStyle/>
          <a:p>
            <a:pPr marL="0" marR="0" lvl="0" indent="0" algn="ctr" rtl="0">
              <a:lnSpc>
                <a:spcPct val="100000"/>
              </a:lnSpc>
              <a:spcBef>
                <a:spcPts val="0"/>
              </a:spcBef>
              <a:spcAft>
                <a:spcPts val="0"/>
              </a:spcAft>
              <a:buClr>
                <a:srgbClr val="000000"/>
              </a:buClr>
              <a:buFont typeface="Arial"/>
              <a:buNone/>
            </a:pPr>
            <a:endParaRPr sz="800" b="0" i="0" u="none" strike="noStrike" cap="none">
              <a:solidFill>
                <a:srgbClr val="000000"/>
              </a:solidFill>
              <a:latin typeface="Arial"/>
              <a:ea typeface="Arial"/>
              <a:cs typeface="Arial"/>
              <a:sym typeface="Arial"/>
            </a:endParaRPr>
          </a:p>
        </p:txBody>
      </p:sp>
      <p:sp>
        <p:nvSpPr>
          <p:cNvPr id="934" name="Shape 934"/>
          <p:cNvSpPr txBox="1"/>
          <p:nvPr/>
        </p:nvSpPr>
        <p:spPr>
          <a:xfrm>
            <a:off x="1598757" y="817870"/>
            <a:ext cx="890289" cy="63579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Course</a:t>
            </a:r>
          </a:p>
          <a:p>
            <a:pPr marL="0" marR="0" lvl="0" indent="0" algn="ctr"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title</a:t>
            </a:r>
          </a:p>
        </p:txBody>
      </p:sp>
      <p:cxnSp>
        <p:nvCxnSpPr>
          <p:cNvPr id="935" name="Shape 935"/>
          <p:cNvCxnSpPr/>
          <p:nvPr/>
        </p:nvCxnSpPr>
        <p:spPr>
          <a:xfrm rot="10800000" flipH="1">
            <a:off x="2788191" y="963817"/>
            <a:ext cx="3148875" cy="6750"/>
          </a:xfrm>
          <a:prstGeom prst="straightConnector1">
            <a:avLst/>
          </a:prstGeom>
          <a:noFill/>
          <a:ln w="88900" cap="rnd" cmpd="sng">
            <a:solidFill>
              <a:srgbClr val="FFFF00"/>
            </a:solidFill>
            <a:prstDash val="solid"/>
            <a:miter/>
            <a:headEnd type="triangle" w="lg" len="lg"/>
            <a:tailEnd type="triangle" w="lg" len="lg"/>
          </a:ln>
        </p:spPr>
      </p:cxnSp>
      <p:sp>
        <p:nvSpPr>
          <p:cNvPr id="936" name="Shape 936"/>
          <p:cNvSpPr txBox="1"/>
          <p:nvPr/>
        </p:nvSpPr>
        <p:spPr>
          <a:xfrm>
            <a:off x="3566379" y="396389"/>
            <a:ext cx="1428975" cy="349986"/>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member-of</a:t>
            </a:r>
          </a:p>
        </p:txBody>
      </p:sp>
      <p:sp>
        <p:nvSpPr>
          <p:cNvPr id="937" name="Shape 937"/>
          <p:cNvSpPr txBox="1"/>
          <p:nvPr/>
        </p:nvSpPr>
        <p:spPr>
          <a:xfrm>
            <a:off x="3855495" y="2262187"/>
            <a:ext cx="1357311" cy="428625"/>
          </a:xfrm>
          <a:prstGeom prst="rect">
            <a:avLst/>
          </a:prstGeom>
          <a:solidFill>
            <a:schemeClr val="accent1"/>
          </a:solid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000000"/>
              </a:buClr>
              <a:buSzPct val="25000"/>
              <a:buFont typeface="Cabin"/>
              <a:buNone/>
            </a:pPr>
            <a:r>
              <a:rPr lang="en" sz="2300" u="none" strike="noStrike" cap="none">
                <a:solidFill>
                  <a:srgbClr val="000000"/>
                </a:solidFill>
                <a:latin typeface="Arial" charset="0"/>
                <a:ea typeface="Arial" charset="0"/>
                <a:cs typeface="Arial" charset="0"/>
                <a:sym typeface="Cabin"/>
              </a:rPr>
              <a:t>Member</a:t>
            </a:r>
          </a:p>
        </p:txBody>
      </p:sp>
      <p:sp>
        <p:nvSpPr>
          <p:cNvPr id="938" name="Shape 938"/>
          <p:cNvSpPr txBox="1"/>
          <p:nvPr/>
        </p:nvSpPr>
        <p:spPr>
          <a:xfrm>
            <a:off x="3855495" y="2712243"/>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2300" u="none" strike="noStrike" cap="none">
                <a:solidFill>
                  <a:srgbClr val="FF00FF"/>
                </a:solidFill>
                <a:latin typeface="Arial" charset="0"/>
                <a:ea typeface="Arial" charset="0"/>
                <a:cs typeface="Arial" charset="0"/>
                <a:sym typeface="Cabin"/>
              </a:rPr>
              <a:t>user_id</a:t>
            </a:r>
          </a:p>
        </p:txBody>
      </p:sp>
      <p:sp>
        <p:nvSpPr>
          <p:cNvPr id="939" name="Shape 939"/>
          <p:cNvSpPr txBox="1"/>
          <p:nvPr/>
        </p:nvSpPr>
        <p:spPr>
          <a:xfrm>
            <a:off x="3855495" y="3140868"/>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2300" u="none" strike="noStrike" cap="none">
                <a:solidFill>
                  <a:srgbClr val="FF00FF"/>
                </a:solidFill>
                <a:latin typeface="Arial" charset="0"/>
                <a:ea typeface="Arial" charset="0"/>
                <a:cs typeface="Arial" charset="0"/>
                <a:sym typeface="Cabin"/>
              </a:rPr>
              <a:t>course_id</a:t>
            </a:r>
          </a:p>
        </p:txBody>
      </p:sp>
      <p:sp>
        <p:nvSpPr>
          <p:cNvPr id="940" name="Shape 940"/>
          <p:cNvSpPr txBox="1"/>
          <p:nvPr/>
        </p:nvSpPr>
        <p:spPr>
          <a:xfrm>
            <a:off x="7236618" y="2026443"/>
            <a:ext cx="1357311" cy="428625"/>
          </a:xfrm>
          <a:prstGeom prst="rect">
            <a:avLst/>
          </a:prstGeom>
          <a:solidFill>
            <a:schemeClr val="accent1"/>
          </a:solid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000000"/>
              </a:buClr>
              <a:buSzPct val="25000"/>
              <a:buFont typeface="Cabin"/>
              <a:buNone/>
            </a:pPr>
            <a:r>
              <a:rPr lang="en" sz="2300" u="none" strike="noStrike" cap="none">
                <a:solidFill>
                  <a:srgbClr val="000000"/>
                </a:solidFill>
                <a:latin typeface="Arial" charset="0"/>
                <a:ea typeface="Arial" charset="0"/>
                <a:cs typeface="Arial" charset="0"/>
                <a:sym typeface="Cabin"/>
              </a:rPr>
              <a:t>User</a:t>
            </a:r>
          </a:p>
        </p:txBody>
      </p:sp>
      <p:sp>
        <p:nvSpPr>
          <p:cNvPr id="941" name="Shape 941"/>
          <p:cNvSpPr txBox="1"/>
          <p:nvPr/>
        </p:nvSpPr>
        <p:spPr>
          <a:xfrm>
            <a:off x="7236618" y="2476500"/>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2300" u="none" strike="noStrike" cap="none">
                <a:solidFill>
                  <a:srgbClr val="FF7F00"/>
                </a:solidFill>
                <a:latin typeface="Arial" charset="0"/>
                <a:ea typeface="Arial" charset="0"/>
                <a:cs typeface="Arial" charset="0"/>
                <a:sym typeface="Cabin"/>
              </a:rPr>
              <a:t>id</a:t>
            </a:r>
          </a:p>
        </p:txBody>
      </p:sp>
      <p:sp>
        <p:nvSpPr>
          <p:cNvPr id="942" name="Shape 942"/>
          <p:cNvSpPr txBox="1"/>
          <p:nvPr/>
        </p:nvSpPr>
        <p:spPr>
          <a:xfrm>
            <a:off x="7236618" y="2905125"/>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2300" u="none" strike="noStrike" cap="none">
                <a:solidFill>
                  <a:srgbClr val="00FF00"/>
                </a:solidFill>
                <a:latin typeface="Arial" charset="0"/>
                <a:ea typeface="Arial" charset="0"/>
                <a:cs typeface="Arial" charset="0"/>
                <a:sym typeface="Cabin"/>
              </a:rPr>
              <a:t>name</a:t>
            </a:r>
          </a:p>
        </p:txBody>
      </p:sp>
      <p:sp>
        <p:nvSpPr>
          <p:cNvPr id="943" name="Shape 943"/>
          <p:cNvSpPr txBox="1"/>
          <p:nvPr/>
        </p:nvSpPr>
        <p:spPr>
          <a:xfrm>
            <a:off x="7236618" y="3348037"/>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300" u="none" strike="noStrike" cap="none">
                <a:solidFill>
                  <a:schemeClr val="lt1"/>
                </a:solidFill>
                <a:latin typeface="Arial" charset="0"/>
                <a:ea typeface="Arial" charset="0"/>
                <a:cs typeface="Arial" charset="0"/>
                <a:sym typeface="Cabin"/>
              </a:rPr>
              <a:t>email</a:t>
            </a:r>
          </a:p>
        </p:txBody>
      </p:sp>
      <p:cxnSp>
        <p:nvCxnSpPr>
          <p:cNvPr id="944" name="Shape 944"/>
          <p:cNvCxnSpPr>
            <a:endCxn id="939" idx="1"/>
          </p:cNvCxnSpPr>
          <p:nvPr/>
        </p:nvCxnSpPr>
        <p:spPr>
          <a:xfrm>
            <a:off x="1995195" y="2875181"/>
            <a:ext cx="1860299" cy="480000"/>
          </a:xfrm>
          <a:prstGeom prst="straightConnector1">
            <a:avLst/>
          </a:prstGeom>
          <a:noFill/>
          <a:ln w="88900" cap="rnd" cmpd="sng">
            <a:solidFill>
              <a:srgbClr val="FF00FF"/>
            </a:solidFill>
            <a:prstDash val="solid"/>
            <a:miter/>
            <a:headEnd type="stealth" w="med" len="med"/>
            <a:tailEnd type="none" w="med" len="med"/>
          </a:ln>
        </p:spPr>
      </p:cxnSp>
      <p:sp>
        <p:nvSpPr>
          <p:cNvPr id="945" name="Shape 945"/>
          <p:cNvSpPr txBox="1"/>
          <p:nvPr/>
        </p:nvSpPr>
        <p:spPr>
          <a:xfrm>
            <a:off x="6384142" y="639272"/>
            <a:ext cx="777775"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User</a:t>
            </a:r>
          </a:p>
        </p:txBody>
      </p:sp>
      <p:sp>
        <p:nvSpPr>
          <p:cNvPr id="946" name="Shape 946"/>
          <p:cNvSpPr txBox="1"/>
          <p:nvPr/>
        </p:nvSpPr>
        <p:spPr>
          <a:xfrm>
            <a:off x="6319883" y="1282210"/>
            <a:ext cx="906293"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email</a:t>
            </a:r>
          </a:p>
        </p:txBody>
      </p:sp>
      <p:sp>
        <p:nvSpPr>
          <p:cNvPr id="947" name="Shape 947"/>
          <p:cNvSpPr txBox="1"/>
          <p:nvPr/>
        </p:nvSpPr>
        <p:spPr>
          <a:xfrm>
            <a:off x="6431023" y="939310"/>
            <a:ext cx="684013"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name</a:t>
            </a:r>
          </a:p>
        </p:txBody>
      </p:sp>
      <p:sp>
        <p:nvSpPr>
          <p:cNvPr id="948" name="Shape 948"/>
          <p:cNvSpPr txBox="1"/>
          <p:nvPr/>
        </p:nvSpPr>
        <p:spPr>
          <a:xfrm>
            <a:off x="5378876" y="3067275"/>
            <a:ext cx="716999" cy="294299"/>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1600" b="0" i="0" u="none" strike="noStrike" cap="none">
                <a:solidFill>
                  <a:schemeClr val="lt1"/>
                </a:solidFill>
                <a:latin typeface="Arial"/>
                <a:ea typeface="Arial"/>
                <a:cs typeface="Arial"/>
                <a:sym typeface="Arial"/>
              </a:rPr>
              <a:t>Many</a:t>
            </a:r>
          </a:p>
        </p:txBody>
      </p:sp>
      <p:sp>
        <p:nvSpPr>
          <p:cNvPr id="949" name="Shape 949"/>
          <p:cNvSpPr txBox="1"/>
          <p:nvPr/>
        </p:nvSpPr>
        <p:spPr>
          <a:xfrm>
            <a:off x="6553726" y="2990850"/>
            <a:ext cx="561299" cy="294299"/>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1600" b="0" i="0" u="none" strike="noStrike" cap="none">
                <a:solidFill>
                  <a:schemeClr val="lt1"/>
                </a:solidFill>
                <a:latin typeface="Arial"/>
                <a:ea typeface="Arial"/>
                <a:cs typeface="Arial"/>
                <a:sym typeface="Arial"/>
              </a:rPr>
              <a:t>One</a:t>
            </a:r>
          </a:p>
        </p:txBody>
      </p:sp>
      <p:sp>
        <p:nvSpPr>
          <p:cNvPr id="950" name="Shape 950"/>
          <p:cNvSpPr/>
          <p:nvPr/>
        </p:nvSpPr>
        <p:spPr>
          <a:xfrm>
            <a:off x="372900" y="4188900"/>
            <a:ext cx="5528100" cy="294299"/>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rgbClr val="00FF00"/>
              </a:buClr>
              <a:buSzPct val="25000"/>
              <a:buFont typeface="Arial"/>
              <a:buNone/>
            </a:pPr>
            <a:r>
              <a:rPr lang="en" sz="1600" b="0" i="0" u="none" strike="noStrike" cap="none">
                <a:solidFill>
                  <a:srgbClr val="00FF00"/>
                </a:solidFill>
                <a:latin typeface="Arial"/>
                <a:ea typeface="Arial"/>
                <a:cs typeface="Arial"/>
                <a:sym typeface="Arial"/>
              </a:rPr>
              <a:t>https://en.wikipedia.org/wiki/One-to-many_(data_model)</a:t>
            </a:r>
          </a:p>
        </p:txBody>
      </p:sp>
      <p:sp>
        <p:nvSpPr>
          <p:cNvPr id="951" name="Shape 951"/>
          <p:cNvSpPr txBox="1"/>
          <p:nvPr/>
        </p:nvSpPr>
        <p:spPr>
          <a:xfrm>
            <a:off x="5283749" y="1135050"/>
            <a:ext cx="684000" cy="294299"/>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1600" b="0" i="0" u="none" strike="noStrike" cap="none">
                <a:solidFill>
                  <a:schemeClr val="lt1"/>
                </a:solidFill>
                <a:latin typeface="Arial"/>
                <a:ea typeface="Arial"/>
                <a:cs typeface="Arial"/>
                <a:sym typeface="Arial"/>
              </a:rPr>
              <a:t>Many</a:t>
            </a:r>
          </a:p>
        </p:txBody>
      </p:sp>
      <p:sp>
        <p:nvSpPr>
          <p:cNvPr id="952" name="Shape 952"/>
          <p:cNvSpPr txBox="1"/>
          <p:nvPr/>
        </p:nvSpPr>
        <p:spPr>
          <a:xfrm>
            <a:off x="2830674" y="1164100"/>
            <a:ext cx="684000" cy="294299"/>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1600" b="0" i="0" u="none" strike="noStrike" cap="none">
                <a:solidFill>
                  <a:schemeClr val="lt1"/>
                </a:solidFill>
                <a:latin typeface="Arial"/>
                <a:ea typeface="Arial"/>
                <a:cs typeface="Arial"/>
                <a:sym typeface="Arial"/>
              </a:rPr>
              <a:t>Many</a:t>
            </a:r>
          </a:p>
        </p:txBody>
      </p:sp>
      <p:sp>
        <p:nvSpPr>
          <p:cNvPr id="953" name="Shape 953"/>
          <p:cNvSpPr txBox="1"/>
          <p:nvPr/>
        </p:nvSpPr>
        <p:spPr>
          <a:xfrm>
            <a:off x="637961" y="2210923"/>
            <a:ext cx="1357311" cy="428625"/>
          </a:xfrm>
          <a:prstGeom prst="rect">
            <a:avLst/>
          </a:prstGeom>
          <a:solidFill>
            <a:schemeClr val="accent1"/>
          </a:solid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000000"/>
              </a:buClr>
              <a:buSzPct val="25000"/>
              <a:buFont typeface="Cabin"/>
              <a:buNone/>
            </a:pPr>
            <a:r>
              <a:rPr lang="en" sz="2300" u="none" strike="noStrike" cap="none">
                <a:solidFill>
                  <a:srgbClr val="000000"/>
                </a:solidFill>
                <a:latin typeface="Arial" charset="0"/>
                <a:ea typeface="Arial" charset="0"/>
                <a:cs typeface="Arial" charset="0"/>
                <a:sym typeface="Cabin"/>
              </a:rPr>
              <a:t>Course</a:t>
            </a:r>
          </a:p>
        </p:txBody>
      </p:sp>
      <p:sp>
        <p:nvSpPr>
          <p:cNvPr id="954" name="Shape 954"/>
          <p:cNvSpPr txBox="1"/>
          <p:nvPr/>
        </p:nvSpPr>
        <p:spPr>
          <a:xfrm>
            <a:off x="637961" y="2660979"/>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2300" u="none" strike="noStrike" cap="none">
                <a:solidFill>
                  <a:srgbClr val="FF7F00"/>
                </a:solidFill>
                <a:latin typeface="Arial" charset="0"/>
                <a:ea typeface="Arial" charset="0"/>
                <a:cs typeface="Arial" charset="0"/>
                <a:sym typeface="Cabin"/>
              </a:rPr>
              <a:t>id</a:t>
            </a:r>
          </a:p>
        </p:txBody>
      </p:sp>
      <p:sp>
        <p:nvSpPr>
          <p:cNvPr id="955" name="Shape 955"/>
          <p:cNvSpPr txBox="1"/>
          <p:nvPr/>
        </p:nvSpPr>
        <p:spPr>
          <a:xfrm>
            <a:off x="637961" y="3089604"/>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2300" u="none" strike="noStrike" cap="none">
                <a:solidFill>
                  <a:srgbClr val="00FF00"/>
                </a:solidFill>
                <a:latin typeface="Arial" charset="0"/>
                <a:ea typeface="Arial" charset="0"/>
                <a:cs typeface="Arial" charset="0"/>
                <a:sym typeface="Cabin"/>
              </a:rPr>
              <a:t>title</a:t>
            </a:r>
          </a:p>
        </p:txBody>
      </p:sp>
      <p:cxnSp>
        <p:nvCxnSpPr>
          <p:cNvPr id="956" name="Shape 956"/>
          <p:cNvCxnSpPr>
            <a:stCxn id="941" idx="1"/>
            <a:endCxn id="938" idx="3"/>
          </p:cNvCxnSpPr>
          <p:nvPr/>
        </p:nvCxnSpPr>
        <p:spPr>
          <a:xfrm flipH="1">
            <a:off x="5212818" y="2690812"/>
            <a:ext cx="2023800" cy="235800"/>
          </a:xfrm>
          <a:prstGeom prst="straightConnector1">
            <a:avLst/>
          </a:prstGeom>
          <a:noFill/>
          <a:ln w="88900" cap="rnd" cmpd="sng">
            <a:solidFill>
              <a:srgbClr val="FF00FF"/>
            </a:solidFill>
            <a:prstDash val="solid"/>
            <a:miter/>
            <a:headEnd type="stealth" w="med" len="med"/>
            <a:tailEnd type="none" w="med" len="med"/>
          </a:ln>
        </p:spPr>
      </p:cxnSp>
      <p:sp>
        <p:nvSpPr>
          <p:cNvPr id="957" name="Shape 957"/>
          <p:cNvSpPr txBox="1"/>
          <p:nvPr/>
        </p:nvSpPr>
        <p:spPr>
          <a:xfrm>
            <a:off x="2094072" y="3159625"/>
            <a:ext cx="684000" cy="294299"/>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1600" b="0" i="0" u="none" strike="noStrike" cap="none">
                <a:solidFill>
                  <a:schemeClr val="lt1"/>
                </a:solidFill>
                <a:latin typeface="Arial"/>
                <a:ea typeface="Arial"/>
                <a:cs typeface="Arial"/>
                <a:sym typeface="Arial"/>
              </a:rPr>
              <a:t>One</a:t>
            </a:r>
          </a:p>
        </p:txBody>
      </p:sp>
      <p:sp>
        <p:nvSpPr>
          <p:cNvPr id="958" name="Shape 958"/>
          <p:cNvSpPr txBox="1"/>
          <p:nvPr/>
        </p:nvSpPr>
        <p:spPr>
          <a:xfrm>
            <a:off x="3129576" y="2654775"/>
            <a:ext cx="684000" cy="294299"/>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1600" b="0" i="0" u="none" strike="noStrike" cap="none">
                <a:solidFill>
                  <a:schemeClr val="lt1"/>
                </a:solidFill>
                <a:latin typeface="Arial"/>
                <a:ea typeface="Arial"/>
                <a:cs typeface="Arial"/>
                <a:sym typeface="Arial"/>
              </a:rPr>
              <a:t>Many</a:t>
            </a:r>
          </a:p>
        </p:txBody>
      </p:sp>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962"/>
        <p:cNvGrpSpPr/>
        <p:nvPr/>
      </p:nvGrpSpPr>
      <p:grpSpPr>
        <a:xfrm>
          <a:off x="0" y="0"/>
          <a:ext cx="0" cy="0"/>
          <a:chOff x="0" y="0"/>
          <a:chExt cx="0" cy="0"/>
        </a:xfrm>
      </p:grpSpPr>
      <p:sp>
        <p:nvSpPr>
          <p:cNvPr id="963" name="Shape 963"/>
          <p:cNvSpPr txBox="1">
            <a:spLocks noGrp="1"/>
          </p:cNvSpPr>
          <p:nvPr>
            <p:ph type="title"/>
          </p:nvPr>
        </p:nvSpPr>
        <p:spPr>
          <a:xfrm>
            <a:off x="6524569" y="2952589"/>
            <a:ext cx="2105081" cy="990703"/>
          </a:xfrm>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2000" u="none" strike="noStrike" cap="none" dirty="0">
                <a:solidFill>
                  <a:srgbClr val="FFD966"/>
                </a:solidFill>
                <a:latin typeface="Arial" charset="0"/>
                <a:ea typeface="Arial" charset="0"/>
                <a:cs typeface="Arial" charset="0"/>
                <a:sym typeface="Cabin"/>
              </a:rPr>
              <a:t>Start with a Fresh Database</a:t>
            </a:r>
          </a:p>
        </p:txBody>
      </p:sp>
      <p:sp>
        <p:nvSpPr>
          <p:cNvPr id="964" name="Shape 964"/>
          <p:cNvSpPr/>
          <p:nvPr/>
        </p:nvSpPr>
        <p:spPr>
          <a:xfrm>
            <a:off x="345851" y="437989"/>
            <a:ext cx="8445724" cy="4172399"/>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chemeClr val="lt1"/>
              </a:buClr>
              <a:buSzPct val="25000"/>
              <a:buFont typeface="Courier New"/>
              <a:buNone/>
            </a:pPr>
            <a:r>
              <a:rPr lang="en" sz="1600" b="1" i="0" u="none" strike="noStrike" cap="none" dirty="0">
                <a:solidFill>
                  <a:schemeClr val="lt1"/>
                </a:solidFill>
                <a:latin typeface="Courier New"/>
                <a:ea typeface="Courier New"/>
                <a:cs typeface="Courier New"/>
                <a:sym typeface="Courier New"/>
              </a:rPr>
              <a:t>CREATE TABLE </a:t>
            </a:r>
            <a:r>
              <a:rPr lang="en" sz="1600" b="1" i="0" u="none" strike="noStrike" cap="none" dirty="0">
                <a:solidFill>
                  <a:srgbClr val="FFFF00"/>
                </a:solidFill>
                <a:latin typeface="Courier New"/>
                <a:ea typeface="Courier New"/>
                <a:cs typeface="Courier New"/>
                <a:sym typeface="Courier New"/>
              </a:rPr>
              <a:t>User</a:t>
            </a:r>
            <a:r>
              <a:rPr lang="en" sz="1600" b="1" i="0" u="none" strike="noStrike" cap="none" dirty="0">
                <a:solidFill>
                  <a:schemeClr val="lt1"/>
                </a:solidFill>
                <a:latin typeface="Courier New"/>
                <a:ea typeface="Courier New"/>
                <a:cs typeface="Courier New"/>
                <a:sym typeface="Courier New"/>
              </a:rPr>
              <a:t> (</a:t>
            </a:r>
          </a:p>
          <a:p>
            <a:pPr marL="0" marR="0" lvl="0" indent="0" algn="l" rtl="0">
              <a:lnSpc>
                <a:spcPct val="100000"/>
              </a:lnSpc>
              <a:spcBef>
                <a:spcPts val="0"/>
              </a:spcBef>
              <a:spcAft>
                <a:spcPts val="0"/>
              </a:spcAft>
              <a:buClr>
                <a:schemeClr val="lt1"/>
              </a:buClr>
              <a:buSzPct val="25000"/>
              <a:buFont typeface="Courier New"/>
              <a:buNone/>
            </a:pPr>
            <a:r>
              <a:rPr lang="en" sz="1600" b="1" i="0" u="none" strike="noStrike" cap="none" dirty="0">
                <a:solidFill>
                  <a:schemeClr val="lt1"/>
                </a:solidFill>
                <a:latin typeface="Courier New"/>
                <a:ea typeface="Courier New"/>
                <a:cs typeface="Courier New"/>
                <a:sym typeface="Courier New"/>
              </a:rPr>
              <a:t>    </a:t>
            </a:r>
            <a:r>
              <a:rPr lang="en" sz="1600" b="1" i="0" u="none" strike="noStrike" cap="none" dirty="0">
                <a:solidFill>
                  <a:srgbClr val="FF6600"/>
                </a:solidFill>
                <a:latin typeface="Courier New"/>
                <a:ea typeface="Courier New"/>
                <a:cs typeface="Courier New"/>
                <a:sym typeface="Courier New"/>
              </a:rPr>
              <a:t>id     INTEGER NOT NULL PRIMARY KEY AUTOINCREMENT UNIQUE</a:t>
            </a:r>
            <a:r>
              <a:rPr lang="en" sz="1600" b="1" i="0" u="none" strike="noStrike" cap="none" dirty="0">
                <a:solidFill>
                  <a:schemeClr val="lt1"/>
                </a:solidFill>
                <a:latin typeface="Courier New"/>
                <a:ea typeface="Courier New"/>
                <a:cs typeface="Courier New"/>
                <a:sym typeface="Courier New"/>
              </a:rPr>
              <a:t>,</a:t>
            </a:r>
          </a:p>
          <a:p>
            <a:pPr marL="0" marR="0" lvl="0" indent="0" algn="l" rtl="0">
              <a:lnSpc>
                <a:spcPct val="100000"/>
              </a:lnSpc>
              <a:spcBef>
                <a:spcPts val="0"/>
              </a:spcBef>
              <a:spcAft>
                <a:spcPts val="0"/>
              </a:spcAft>
              <a:buClr>
                <a:schemeClr val="lt1"/>
              </a:buClr>
              <a:buSzPct val="25000"/>
              <a:buFont typeface="Courier New"/>
              <a:buNone/>
            </a:pPr>
            <a:r>
              <a:rPr lang="en" sz="1600" b="1" i="0" u="none" strike="noStrike" cap="none" dirty="0">
                <a:solidFill>
                  <a:schemeClr val="lt1"/>
                </a:solidFill>
                <a:latin typeface="Courier New"/>
                <a:ea typeface="Courier New"/>
                <a:cs typeface="Courier New"/>
                <a:sym typeface="Courier New"/>
              </a:rPr>
              <a:t>   </a:t>
            </a:r>
            <a:r>
              <a:rPr lang="en" sz="1600" b="1" i="0" u="none" strike="noStrike" cap="none" dirty="0">
                <a:solidFill>
                  <a:srgbClr val="00FF00"/>
                </a:solidFill>
                <a:latin typeface="Courier New"/>
                <a:ea typeface="Courier New"/>
                <a:cs typeface="Courier New"/>
                <a:sym typeface="Courier New"/>
              </a:rPr>
              <a:t> name   TEXT UNIQUE</a:t>
            </a:r>
            <a:r>
              <a:rPr lang="en" sz="1600" b="1" i="0" u="none" strike="noStrike" cap="none" dirty="0">
                <a:solidFill>
                  <a:schemeClr val="lt1"/>
                </a:solidFill>
                <a:latin typeface="Courier New"/>
                <a:ea typeface="Courier New"/>
                <a:cs typeface="Courier New"/>
                <a:sym typeface="Courier New"/>
              </a:rPr>
              <a:t>,</a:t>
            </a:r>
          </a:p>
          <a:p>
            <a:pPr marL="0" marR="0" lvl="0" indent="0" algn="l" rtl="0">
              <a:lnSpc>
                <a:spcPct val="100000"/>
              </a:lnSpc>
              <a:spcBef>
                <a:spcPts val="0"/>
              </a:spcBef>
              <a:spcAft>
                <a:spcPts val="0"/>
              </a:spcAft>
              <a:buClr>
                <a:schemeClr val="lt1"/>
              </a:buClr>
              <a:buSzPct val="25000"/>
              <a:buFont typeface="Courier New"/>
              <a:buNone/>
            </a:pPr>
            <a:r>
              <a:rPr lang="en" sz="1600" b="1" i="0" u="none" strike="noStrike" cap="none" dirty="0">
                <a:solidFill>
                  <a:schemeClr val="lt1"/>
                </a:solidFill>
                <a:latin typeface="Courier New"/>
                <a:ea typeface="Courier New"/>
                <a:cs typeface="Courier New"/>
                <a:sym typeface="Courier New"/>
              </a:rPr>
              <a:t>    email  TEXT</a:t>
            </a:r>
          </a:p>
          <a:p>
            <a:pPr marL="0" marR="0" lvl="0" indent="0" algn="l" rtl="0">
              <a:lnSpc>
                <a:spcPct val="100000"/>
              </a:lnSpc>
              <a:spcBef>
                <a:spcPts val="0"/>
              </a:spcBef>
              <a:spcAft>
                <a:spcPts val="0"/>
              </a:spcAft>
              <a:buClr>
                <a:schemeClr val="lt1"/>
              </a:buClr>
              <a:buSzPct val="25000"/>
              <a:buFont typeface="Courier New"/>
              <a:buNone/>
            </a:pPr>
            <a:r>
              <a:rPr lang="en" sz="1600" b="1" i="0" u="none" strike="noStrike" cap="none" dirty="0">
                <a:solidFill>
                  <a:schemeClr val="lt1"/>
                </a:solidFill>
                <a:latin typeface="Courier New"/>
                <a:ea typeface="Courier New"/>
                <a:cs typeface="Courier New"/>
                <a:sym typeface="Courier New"/>
              </a:rPr>
              <a:t>)</a:t>
            </a:r>
          </a:p>
          <a:p>
            <a:pPr marL="0" marR="0" lvl="0" indent="0" algn="l" rtl="0">
              <a:lnSpc>
                <a:spcPct val="100000"/>
              </a:lnSpc>
              <a:spcBef>
                <a:spcPts val="0"/>
              </a:spcBef>
              <a:spcAft>
                <a:spcPts val="0"/>
              </a:spcAft>
              <a:buClr>
                <a:srgbClr val="000000"/>
              </a:buClr>
              <a:buFont typeface="Arial"/>
              <a:buNone/>
            </a:pPr>
            <a:endParaRPr sz="1600" b="1" i="0" u="none" strike="noStrike" cap="none" dirty="0">
              <a:solidFill>
                <a:schemeClr val="lt1"/>
              </a:solidFill>
              <a:latin typeface="Courier New"/>
              <a:ea typeface="Courier New"/>
              <a:cs typeface="Courier New"/>
              <a:sym typeface="Courier New"/>
            </a:endParaRPr>
          </a:p>
          <a:p>
            <a:pPr marL="0" marR="0" lvl="0" indent="0" algn="l" rtl="0">
              <a:lnSpc>
                <a:spcPct val="100000"/>
              </a:lnSpc>
              <a:spcBef>
                <a:spcPts val="0"/>
              </a:spcBef>
              <a:spcAft>
                <a:spcPts val="0"/>
              </a:spcAft>
              <a:buClr>
                <a:schemeClr val="lt1"/>
              </a:buClr>
              <a:buSzPct val="25000"/>
              <a:buFont typeface="Courier New"/>
              <a:buNone/>
            </a:pPr>
            <a:r>
              <a:rPr lang="en" sz="1600" b="1" i="0" u="none" strike="noStrike" cap="none" dirty="0">
                <a:solidFill>
                  <a:schemeClr val="lt1"/>
                </a:solidFill>
                <a:latin typeface="Courier New"/>
                <a:ea typeface="Courier New"/>
                <a:cs typeface="Courier New"/>
                <a:sym typeface="Courier New"/>
              </a:rPr>
              <a:t>CREATE TABLE </a:t>
            </a:r>
            <a:r>
              <a:rPr lang="en" sz="1600" b="1" i="0" u="none" strike="noStrike" cap="none" dirty="0">
                <a:solidFill>
                  <a:srgbClr val="FFFF00"/>
                </a:solidFill>
                <a:latin typeface="Courier New"/>
                <a:ea typeface="Courier New"/>
                <a:cs typeface="Courier New"/>
                <a:sym typeface="Courier New"/>
              </a:rPr>
              <a:t>Course</a:t>
            </a:r>
            <a:r>
              <a:rPr lang="en" sz="1600" b="1" i="0" u="none" strike="noStrike" cap="none" dirty="0">
                <a:solidFill>
                  <a:schemeClr val="lt1"/>
                </a:solidFill>
                <a:latin typeface="Courier New"/>
                <a:ea typeface="Courier New"/>
                <a:cs typeface="Courier New"/>
                <a:sym typeface="Courier New"/>
              </a:rPr>
              <a:t> (</a:t>
            </a:r>
          </a:p>
          <a:p>
            <a:pPr marL="0" marR="0" lvl="0" indent="0" algn="l" rtl="0">
              <a:lnSpc>
                <a:spcPct val="100000"/>
              </a:lnSpc>
              <a:spcBef>
                <a:spcPts val="0"/>
              </a:spcBef>
              <a:spcAft>
                <a:spcPts val="0"/>
              </a:spcAft>
              <a:buClr>
                <a:srgbClr val="FF6600"/>
              </a:buClr>
              <a:buSzPct val="25000"/>
              <a:buFont typeface="Courier New"/>
              <a:buNone/>
            </a:pPr>
            <a:r>
              <a:rPr lang="en" sz="1600" b="1" i="0" u="none" strike="noStrike" cap="none" dirty="0">
                <a:solidFill>
                  <a:srgbClr val="FF6600"/>
                </a:solidFill>
                <a:latin typeface="Courier New"/>
                <a:ea typeface="Courier New"/>
                <a:cs typeface="Courier New"/>
                <a:sym typeface="Courier New"/>
              </a:rPr>
              <a:t>    id     INTEGER NOT NULL PRIMARY KEY AUTOINCREMENT UNIQUE</a:t>
            </a:r>
            <a:r>
              <a:rPr lang="en" sz="1600" b="1" i="0" u="none" strike="noStrike" cap="none" dirty="0">
                <a:solidFill>
                  <a:schemeClr val="lt1"/>
                </a:solidFill>
                <a:latin typeface="Courier New"/>
                <a:ea typeface="Courier New"/>
                <a:cs typeface="Courier New"/>
                <a:sym typeface="Courier New"/>
              </a:rPr>
              <a:t>,</a:t>
            </a:r>
          </a:p>
          <a:p>
            <a:pPr marL="0" marR="0" lvl="0" indent="0" algn="l" rtl="0">
              <a:lnSpc>
                <a:spcPct val="100000"/>
              </a:lnSpc>
              <a:spcBef>
                <a:spcPts val="0"/>
              </a:spcBef>
              <a:spcAft>
                <a:spcPts val="0"/>
              </a:spcAft>
              <a:buClr>
                <a:srgbClr val="00FF00"/>
              </a:buClr>
              <a:buSzPct val="25000"/>
              <a:buFont typeface="Courier New"/>
              <a:buNone/>
            </a:pPr>
            <a:r>
              <a:rPr lang="en" sz="1600" b="1" i="0" u="none" strike="noStrike" cap="none" dirty="0">
                <a:solidFill>
                  <a:srgbClr val="00FF00"/>
                </a:solidFill>
                <a:latin typeface="Courier New"/>
                <a:ea typeface="Courier New"/>
                <a:cs typeface="Courier New"/>
                <a:sym typeface="Courier New"/>
              </a:rPr>
              <a:t>    title  TEXT UNIQUE</a:t>
            </a:r>
          </a:p>
          <a:p>
            <a:pPr marL="0" marR="0" lvl="0" indent="0" algn="l" rtl="0">
              <a:lnSpc>
                <a:spcPct val="100000"/>
              </a:lnSpc>
              <a:spcBef>
                <a:spcPts val="0"/>
              </a:spcBef>
              <a:spcAft>
                <a:spcPts val="0"/>
              </a:spcAft>
              <a:buClr>
                <a:schemeClr val="lt1"/>
              </a:buClr>
              <a:buSzPct val="25000"/>
              <a:buFont typeface="Courier New"/>
              <a:buNone/>
            </a:pPr>
            <a:r>
              <a:rPr lang="en" sz="1600" b="1" i="0" u="none" strike="noStrike" cap="none" dirty="0">
                <a:solidFill>
                  <a:schemeClr val="lt1"/>
                </a:solidFill>
                <a:latin typeface="Courier New"/>
                <a:ea typeface="Courier New"/>
                <a:cs typeface="Courier New"/>
                <a:sym typeface="Courier New"/>
              </a:rPr>
              <a:t>)</a:t>
            </a:r>
          </a:p>
          <a:p>
            <a:pPr marL="0" marR="0" lvl="0" indent="0" algn="l" rtl="0">
              <a:lnSpc>
                <a:spcPct val="100000"/>
              </a:lnSpc>
              <a:spcBef>
                <a:spcPts val="0"/>
              </a:spcBef>
              <a:spcAft>
                <a:spcPts val="0"/>
              </a:spcAft>
              <a:buClr>
                <a:srgbClr val="000000"/>
              </a:buClr>
              <a:buFont typeface="Arial"/>
              <a:buNone/>
            </a:pPr>
            <a:endParaRPr sz="1600" b="1" i="0" u="none" strike="noStrike" cap="none" dirty="0">
              <a:solidFill>
                <a:schemeClr val="lt1"/>
              </a:solidFill>
              <a:latin typeface="Courier New"/>
              <a:ea typeface="Courier New"/>
              <a:cs typeface="Courier New"/>
              <a:sym typeface="Courier New"/>
            </a:endParaRPr>
          </a:p>
          <a:p>
            <a:pPr marL="0" marR="0" lvl="0" indent="0" algn="l" rtl="0">
              <a:lnSpc>
                <a:spcPct val="100000"/>
              </a:lnSpc>
              <a:spcBef>
                <a:spcPts val="0"/>
              </a:spcBef>
              <a:spcAft>
                <a:spcPts val="0"/>
              </a:spcAft>
              <a:buClr>
                <a:schemeClr val="lt1"/>
              </a:buClr>
              <a:buSzPct val="25000"/>
              <a:buFont typeface="Courier New"/>
              <a:buNone/>
            </a:pPr>
            <a:r>
              <a:rPr lang="en" sz="1600" b="1" i="0" u="none" strike="noStrike" cap="none" dirty="0">
                <a:solidFill>
                  <a:schemeClr val="lt1"/>
                </a:solidFill>
                <a:latin typeface="Courier New"/>
                <a:ea typeface="Courier New"/>
                <a:cs typeface="Courier New"/>
                <a:sym typeface="Courier New"/>
              </a:rPr>
              <a:t>CREATE TABLE </a:t>
            </a:r>
            <a:r>
              <a:rPr lang="en" sz="1600" b="1" i="0" u="none" strike="noStrike" cap="none" dirty="0">
                <a:solidFill>
                  <a:srgbClr val="FFFF00"/>
                </a:solidFill>
                <a:latin typeface="Courier New"/>
                <a:ea typeface="Courier New"/>
                <a:cs typeface="Courier New"/>
                <a:sym typeface="Courier New"/>
              </a:rPr>
              <a:t>Member </a:t>
            </a:r>
            <a:r>
              <a:rPr lang="en" sz="1600" b="1" i="0" u="none" strike="noStrike" cap="none" dirty="0">
                <a:solidFill>
                  <a:schemeClr val="lt1"/>
                </a:solidFill>
                <a:latin typeface="Courier New"/>
                <a:ea typeface="Courier New"/>
                <a:cs typeface="Courier New"/>
                <a:sym typeface="Courier New"/>
              </a:rPr>
              <a:t>(</a:t>
            </a:r>
          </a:p>
          <a:p>
            <a:pPr marL="0" marR="0" lvl="0" indent="0" algn="l" rtl="0">
              <a:lnSpc>
                <a:spcPct val="100000"/>
              </a:lnSpc>
              <a:spcBef>
                <a:spcPts val="0"/>
              </a:spcBef>
              <a:spcAft>
                <a:spcPts val="0"/>
              </a:spcAft>
              <a:buClr>
                <a:srgbClr val="FF00FF"/>
              </a:buClr>
              <a:buSzPct val="25000"/>
              <a:buFont typeface="Courier New"/>
              <a:buNone/>
            </a:pPr>
            <a:r>
              <a:rPr lang="en" sz="1600" b="1" i="0" u="none" strike="noStrike" cap="none" dirty="0">
                <a:solidFill>
                  <a:srgbClr val="FF00FF"/>
                </a:solidFill>
                <a:latin typeface="Courier New"/>
                <a:ea typeface="Courier New"/>
                <a:cs typeface="Courier New"/>
                <a:sym typeface="Courier New"/>
              </a:rPr>
              <a:t>    </a:t>
            </a:r>
            <a:r>
              <a:rPr lang="en" sz="1600" b="1" i="0" u="none" strike="noStrike" cap="none" dirty="0" err="1">
                <a:solidFill>
                  <a:srgbClr val="FF00FF"/>
                </a:solidFill>
                <a:latin typeface="Courier New"/>
                <a:ea typeface="Courier New"/>
                <a:cs typeface="Courier New"/>
                <a:sym typeface="Courier New"/>
              </a:rPr>
              <a:t>user_id</a:t>
            </a:r>
            <a:r>
              <a:rPr lang="en" sz="1600" b="1" i="0" u="none" strike="noStrike" cap="none" dirty="0">
                <a:solidFill>
                  <a:srgbClr val="FF00FF"/>
                </a:solidFill>
                <a:latin typeface="Courier New"/>
                <a:ea typeface="Courier New"/>
                <a:cs typeface="Courier New"/>
                <a:sym typeface="Courier New"/>
              </a:rPr>
              <a:t>     INTEGER,</a:t>
            </a:r>
          </a:p>
          <a:p>
            <a:pPr marL="0" marR="0" lvl="0" indent="0" algn="l" rtl="0">
              <a:lnSpc>
                <a:spcPct val="100000"/>
              </a:lnSpc>
              <a:spcBef>
                <a:spcPts val="0"/>
              </a:spcBef>
              <a:spcAft>
                <a:spcPts val="0"/>
              </a:spcAft>
              <a:buClr>
                <a:srgbClr val="FF00FF"/>
              </a:buClr>
              <a:buSzPct val="25000"/>
              <a:buFont typeface="Courier New"/>
              <a:buNone/>
            </a:pPr>
            <a:r>
              <a:rPr lang="en" sz="1600" b="1" i="0" u="none" strike="noStrike" cap="none" dirty="0">
                <a:solidFill>
                  <a:srgbClr val="FF00FF"/>
                </a:solidFill>
                <a:latin typeface="Courier New"/>
                <a:ea typeface="Courier New"/>
                <a:cs typeface="Courier New"/>
                <a:sym typeface="Courier New"/>
              </a:rPr>
              <a:t>    </a:t>
            </a:r>
            <a:r>
              <a:rPr lang="en" sz="1600" b="1" i="0" u="none" strike="noStrike" cap="none" dirty="0" err="1">
                <a:solidFill>
                  <a:srgbClr val="FF00FF"/>
                </a:solidFill>
                <a:latin typeface="Courier New"/>
                <a:ea typeface="Courier New"/>
                <a:cs typeface="Courier New"/>
                <a:sym typeface="Courier New"/>
              </a:rPr>
              <a:t>course_id</a:t>
            </a:r>
            <a:r>
              <a:rPr lang="en" sz="1600" b="1" i="0" u="none" strike="noStrike" cap="none" dirty="0">
                <a:solidFill>
                  <a:srgbClr val="FF00FF"/>
                </a:solidFill>
                <a:latin typeface="Courier New"/>
                <a:ea typeface="Courier New"/>
                <a:cs typeface="Courier New"/>
                <a:sym typeface="Courier New"/>
              </a:rPr>
              <a:t>   INTEGER,</a:t>
            </a:r>
          </a:p>
          <a:p>
            <a:pPr marL="0" marR="0" lvl="0" indent="0" algn="l" rtl="0">
              <a:lnSpc>
                <a:spcPct val="100000"/>
              </a:lnSpc>
              <a:spcBef>
                <a:spcPts val="0"/>
              </a:spcBef>
              <a:spcAft>
                <a:spcPts val="0"/>
              </a:spcAft>
              <a:buClr>
                <a:srgbClr val="FFFFFF"/>
              </a:buClr>
              <a:buSzPct val="25000"/>
              <a:buFont typeface="Courier New"/>
              <a:buNone/>
            </a:pPr>
            <a:r>
              <a:rPr lang="en" sz="1600" b="1" i="0" u="none" strike="noStrike" cap="none" dirty="0">
                <a:solidFill>
                  <a:srgbClr val="FFFFFF"/>
                </a:solidFill>
                <a:latin typeface="Courier New"/>
                <a:ea typeface="Courier New"/>
                <a:cs typeface="Courier New"/>
                <a:sym typeface="Courier New"/>
              </a:rPr>
              <a:t>	role        INTEGER,</a:t>
            </a:r>
          </a:p>
          <a:p>
            <a:pPr marL="0" marR="0" lvl="0" indent="0" algn="l" rtl="0">
              <a:lnSpc>
                <a:spcPct val="100000"/>
              </a:lnSpc>
              <a:spcBef>
                <a:spcPts val="0"/>
              </a:spcBef>
              <a:spcAft>
                <a:spcPts val="0"/>
              </a:spcAft>
              <a:buClr>
                <a:srgbClr val="00FFFF"/>
              </a:buClr>
              <a:buSzPct val="25000"/>
              <a:buFont typeface="Courier New"/>
              <a:buNone/>
            </a:pPr>
            <a:r>
              <a:rPr lang="en" sz="1600" b="1" i="0" u="none" strike="noStrike" cap="none" dirty="0">
                <a:solidFill>
                  <a:srgbClr val="00FFFF"/>
                </a:solidFill>
                <a:latin typeface="Courier New"/>
                <a:ea typeface="Courier New"/>
                <a:cs typeface="Courier New"/>
                <a:sym typeface="Courier New"/>
              </a:rPr>
              <a:t>    PRIMARY KEY (</a:t>
            </a:r>
            <a:r>
              <a:rPr lang="en" sz="1600" b="1" i="0" u="none" strike="noStrike" cap="none" dirty="0" err="1">
                <a:solidFill>
                  <a:srgbClr val="00FFFF"/>
                </a:solidFill>
                <a:latin typeface="Courier New"/>
                <a:ea typeface="Courier New"/>
                <a:cs typeface="Courier New"/>
                <a:sym typeface="Courier New"/>
              </a:rPr>
              <a:t>user_id</a:t>
            </a:r>
            <a:r>
              <a:rPr lang="en" sz="1600" b="1" i="0" u="none" strike="noStrike" cap="none" dirty="0">
                <a:solidFill>
                  <a:srgbClr val="00FFFF"/>
                </a:solidFill>
                <a:latin typeface="Courier New"/>
                <a:ea typeface="Courier New"/>
                <a:cs typeface="Courier New"/>
                <a:sym typeface="Courier New"/>
              </a:rPr>
              <a:t>, </a:t>
            </a:r>
            <a:r>
              <a:rPr lang="en" sz="1600" b="1" i="0" u="none" strike="noStrike" cap="none" dirty="0" err="1">
                <a:solidFill>
                  <a:srgbClr val="00FFFF"/>
                </a:solidFill>
                <a:latin typeface="Courier New"/>
                <a:ea typeface="Courier New"/>
                <a:cs typeface="Courier New"/>
                <a:sym typeface="Courier New"/>
              </a:rPr>
              <a:t>course_id</a:t>
            </a:r>
            <a:r>
              <a:rPr lang="en" sz="1600" b="1" i="0" u="none" strike="noStrike" cap="none" dirty="0">
                <a:solidFill>
                  <a:srgbClr val="00FFFF"/>
                </a:solidFill>
                <a:latin typeface="Courier New"/>
                <a:ea typeface="Courier New"/>
                <a:cs typeface="Courier New"/>
                <a:sym typeface="Courier New"/>
              </a:rPr>
              <a:t>)</a:t>
            </a:r>
          </a:p>
          <a:p>
            <a:pPr marL="0" marR="0" lvl="0" indent="0" algn="l" rtl="0">
              <a:lnSpc>
                <a:spcPct val="100000"/>
              </a:lnSpc>
              <a:spcBef>
                <a:spcPts val="0"/>
              </a:spcBef>
              <a:spcAft>
                <a:spcPts val="0"/>
              </a:spcAft>
              <a:buClr>
                <a:schemeClr val="lt1"/>
              </a:buClr>
              <a:buSzPct val="25000"/>
              <a:buFont typeface="Courier New"/>
              <a:buNone/>
            </a:pPr>
            <a:r>
              <a:rPr lang="en" sz="1600" b="1" i="0" u="none" strike="noStrike" cap="none" dirty="0">
                <a:solidFill>
                  <a:schemeClr val="lt1"/>
                </a:solidFill>
                <a:latin typeface="Courier New"/>
                <a:ea typeface="Courier New"/>
                <a:cs typeface="Courier New"/>
                <a:sym typeface="Courier New"/>
              </a:rPr>
              <a:t>)</a:t>
            </a:r>
          </a:p>
        </p:txBody>
      </p:sp>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968"/>
        <p:cNvGrpSpPr/>
        <p:nvPr/>
      </p:nvGrpSpPr>
      <p:grpSpPr>
        <a:xfrm>
          <a:off x="0" y="0"/>
          <a:ext cx="0" cy="0"/>
          <a:chOff x="0" y="0"/>
          <a:chExt cx="0" cy="0"/>
        </a:xfrm>
      </p:grpSpPr>
      <p:pic>
        <p:nvPicPr>
          <p:cNvPr id="969" name="Shape 969" descr="Untitled.png"/>
          <p:cNvPicPr preferRelativeResize="0"/>
          <p:nvPr/>
        </p:nvPicPr>
        <p:blipFill rotWithShape="1">
          <a:blip r:embed="rId3">
            <a:alphaModFix/>
          </a:blip>
          <a:srcRect/>
          <a:stretch/>
        </p:blipFill>
        <p:spPr>
          <a:xfrm>
            <a:off x="1537729" y="323849"/>
            <a:ext cx="6472796" cy="4466869"/>
          </a:xfrm>
          <a:prstGeom prst="rect">
            <a:avLst/>
          </a:prstGeom>
          <a:noFill/>
          <a:ln>
            <a:noFill/>
          </a:ln>
        </p:spPr>
      </p:pic>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973"/>
        <p:cNvGrpSpPr/>
        <p:nvPr/>
      </p:nvGrpSpPr>
      <p:grpSpPr>
        <a:xfrm>
          <a:off x="0" y="0"/>
          <a:ext cx="0" cy="0"/>
          <a:chOff x="0" y="0"/>
          <a:chExt cx="0" cy="0"/>
        </a:xfrm>
      </p:grpSpPr>
      <p:sp>
        <p:nvSpPr>
          <p:cNvPr id="974" name="Shape 974"/>
          <p:cNvSpPr txBox="1">
            <a:spLocks noGrp="1"/>
          </p:cNvSpPr>
          <p:nvPr>
            <p:ph type="title"/>
          </p:nvPr>
        </p:nvSpPr>
        <p:spPr>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3000" u="none" strike="noStrike" cap="none">
                <a:solidFill>
                  <a:srgbClr val="FFD966"/>
                </a:solidFill>
                <a:latin typeface="Arial" charset="0"/>
                <a:ea typeface="Arial" charset="0"/>
                <a:cs typeface="Arial" charset="0"/>
                <a:sym typeface="Cabin"/>
              </a:rPr>
              <a:t>Insert Users and Courses</a:t>
            </a:r>
          </a:p>
        </p:txBody>
      </p:sp>
      <p:sp>
        <p:nvSpPr>
          <p:cNvPr id="975" name="Shape 975"/>
          <p:cNvSpPr/>
          <p:nvPr/>
        </p:nvSpPr>
        <p:spPr>
          <a:xfrm>
            <a:off x="650074" y="1752275"/>
            <a:ext cx="8332200" cy="1990800"/>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rgbClr val="FFFFFF"/>
              </a:buClr>
              <a:buSzPct val="25000"/>
              <a:buFont typeface="Courier New"/>
              <a:buNone/>
            </a:pPr>
            <a:r>
              <a:rPr lang="en" sz="1600" b="1" i="0" u="none" strike="noStrike" cap="none" dirty="0">
                <a:solidFill>
                  <a:srgbClr val="FFFFFF"/>
                </a:solidFill>
                <a:latin typeface="Courier New"/>
                <a:ea typeface="Courier New"/>
                <a:cs typeface="Courier New"/>
                <a:sym typeface="Courier New"/>
              </a:rPr>
              <a:t>INSERT INTO User (name, email) VALUES ('Jane', '</a:t>
            </a:r>
            <a:r>
              <a:rPr lang="en" sz="1600" b="1" i="0" u="none" strike="noStrike" cap="none" dirty="0" err="1">
                <a:solidFill>
                  <a:srgbClr val="FFFFFF"/>
                </a:solidFill>
                <a:latin typeface="Courier New"/>
                <a:ea typeface="Courier New"/>
                <a:cs typeface="Courier New"/>
                <a:sym typeface="Courier New"/>
              </a:rPr>
              <a:t>jane@tsugi.org</a:t>
            </a:r>
            <a:r>
              <a:rPr lang="en" sz="1600" b="1" i="0" u="none" strike="noStrike" cap="none" dirty="0">
                <a:solidFill>
                  <a:srgbClr val="FFFFFF"/>
                </a:solidFill>
                <a:latin typeface="Courier New"/>
                <a:ea typeface="Courier New"/>
                <a:cs typeface="Courier New"/>
                <a:sym typeface="Courier New"/>
              </a:rPr>
              <a:t>');</a:t>
            </a:r>
          </a:p>
          <a:p>
            <a:pPr marL="0" marR="0" lvl="0" indent="0" algn="l" rtl="0">
              <a:lnSpc>
                <a:spcPct val="100000"/>
              </a:lnSpc>
              <a:spcBef>
                <a:spcPts val="0"/>
              </a:spcBef>
              <a:spcAft>
                <a:spcPts val="0"/>
              </a:spcAft>
              <a:buClr>
                <a:srgbClr val="FFFFFF"/>
              </a:buClr>
              <a:buSzPct val="25000"/>
              <a:buFont typeface="Courier New"/>
              <a:buNone/>
            </a:pPr>
            <a:r>
              <a:rPr lang="en" sz="1600" b="1" i="0" u="none" strike="noStrike" cap="none" dirty="0">
                <a:solidFill>
                  <a:srgbClr val="FFFFFF"/>
                </a:solidFill>
                <a:latin typeface="Courier New"/>
                <a:ea typeface="Courier New"/>
                <a:cs typeface="Courier New"/>
                <a:sym typeface="Courier New"/>
              </a:rPr>
              <a:t>INSERT INTO User (name, email) VALUES ('Ed', '</a:t>
            </a:r>
            <a:r>
              <a:rPr lang="en" sz="1600" b="1" i="0" u="none" strike="noStrike" cap="none" dirty="0" err="1">
                <a:solidFill>
                  <a:srgbClr val="FFFFFF"/>
                </a:solidFill>
                <a:latin typeface="Courier New"/>
                <a:ea typeface="Courier New"/>
                <a:cs typeface="Courier New"/>
                <a:sym typeface="Courier New"/>
              </a:rPr>
              <a:t>ed@tsugi.org</a:t>
            </a:r>
            <a:r>
              <a:rPr lang="en" sz="1600" b="1" i="0" u="none" strike="noStrike" cap="none" dirty="0">
                <a:solidFill>
                  <a:srgbClr val="FFFFFF"/>
                </a:solidFill>
                <a:latin typeface="Courier New"/>
                <a:ea typeface="Courier New"/>
                <a:cs typeface="Courier New"/>
                <a:sym typeface="Courier New"/>
              </a:rPr>
              <a:t>');</a:t>
            </a:r>
          </a:p>
          <a:p>
            <a:pPr marL="0" marR="0" lvl="0" indent="0" algn="l" rtl="0">
              <a:lnSpc>
                <a:spcPct val="100000"/>
              </a:lnSpc>
              <a:spcBef>
                <a:spcPts val="0"/>
              </a:spcBef>
              <a:spcAft>
                <a:spcPts val="0"/>
              </a:spcAft>
              <a:buClr>
                <a:srgbClr val="FFFFFF"/>
              </a:buClr>
              <a:buSzPct val="25000"/>
              <a:buFont typeface="Courier New"/>
              <a:buNone/>
            </a:pPr>
            <a:r>
              <a:rPr lang="en" sz="1600" b="1" i="0" u="none" strike="noStrike" cap="none" dirty="0">
                <a:solidFill>
                  <a:srgbClr val="FFFFFF"/>
                </a:solidFill>
                <a:latin typeface="Courier New"/>
                <a:ea typeface="Courier New"/>
                <a:cs typeface="Courier New"/>
                <a:sym typeface="Courier New"/>
              </a:rPr>
              <a:t>INSERT INTO User (name, email) VALUES ('Sue', '</a:t>
            </a:r>
            <a:r>
              <a:rPr lang="en" sz="1600" b="1" i="0" u="none" strike="noStrike" cap="none" dirty="0" err="1">
                <a:solidFill>
                  <a:srgbClr val="FFFFFF"/>
                </a:solidFill>
                <a:latin typeface="Courier New"/>
                <a:ea typeface="Courier New"/>
                <a:cs typeface="Courier New"/>
                <a:sym typeface="Courier New"/>
              </a:rPr>
              <a:t>sue@tsugi.org</a:t>
            </a:r>
            <a:r>
              <a:rPr lang="en" sz="1600" b="1" i="0" u="none" strike="noStrike" cap="none" dirty="0">
                <a:solidFill>
                  <a:srgbClr val="FFFFFF"/>
                </a:solidFill>
                <a:latin typeface="Courier New"/>
                <a:ea typeface="Courier New"/>
                <a:cs typeface="Courier New"/>
                <a:sym typeface="Courier New"/>
              </a:rPr>
              <a:t>');</a:t>
            </a:r>
          </a:p>
          <a:p>
            <a:pPr marL="0" marR="0" lvl="0" indent="0" algn="l" rtl="0">
              <a:lnSpc>
                <a:spcPct val="100000"/>
              </a:lnSpc>
              <a:spcBef>
                <a:spcPts val="0"/>
              </a:spcBef>
              <a:spcAft>
                <a:spcPts val="0"/>
              </a:spcAft>
              <a:buClr>
                <a:srgbClr val="000000"/>
              </a:buClr>
              <a:buFont typeface="Arial"/>
              <a:buNone/>
            </a:pPr>
            <a:endParaRPr sz="1600" b="1" i="0" u="none" strike="noStrike" cap="none" dirty="0">
              <a:solidFill>
                <a:srgbClr val="FFFFFF"/>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FFFFFF"/>
              </a:buClr>
              <a:buSzPct val="25000"/>
              <a:buFont typeface="Courier New"/>
              <a:buNone/>
            </a:pPr>
            <a:r>
              <a:rPr lang="en" sz="1600" b="1" i="0" u="none" strike="noStrike" cap="none" dirty="0">
                <a:solidFill>
                  <a:srgbClr val="FFFFFF"/>
                </a:solidFill>
                <a:latin typeface="Courier New"/>
                <a:ea typeface="Courier New"/>
                <a:cs typeface="Courier New"/>
                <a:sym typeface="Courier New"/>
              </a:rPr>
              <a:t>INSERT INTO Course (title) VALUES ('Python');</a:t>
            </a:r>
          </a:p>
          <a:p>
            <a:pPr marL="0" marR="0" lvl="0" indent="0" algn="l" rtl="0">
              <a:lnSpc>
                <a:spcPct val="100000"/>
              </a:lnSpc>
              <a:spcBef>
                <a:spcPts val="0"/>
              </a:spcBef>
              <a:spcAft>
                <a:spcPts val="0"/>
              </a:spcAft>
              <a:buClr>
                <a:srgbClr val="FFFFFF"/>
              </a:buClr>
              <a:buSzPct val="25000"/>
              <a:buFont typeface="Courier New"/>
              <a:buNone/>
            </a:pPr>
            <a:r>
              <a:rPr lang="en" sz="1600" b="1" i="0" u="none" strike="noStrike" cap="none" dirty="0">
                <a:solidFill>
                  <a:srgbClr val="FFFFFF"/>
                </a:solidFill>
                <a:latin typeface="Courier New"/>
                <a:ea typeface="Courier New"/>
                <a:cs typeface="Courier New"/>
                <a:sym typeface="Courier New"/>
              </a:rPr>
              <a:t>INSERT INTO Course (title) VALUES ('SQL');</a:t>
            </a:r>
          </a:p>
          <a:p>
            <a:pPr marL="0" marR="0" lvl="0" indent="0" algn="l" rtl="0">
              <a:lnSpc>
                <a:spcPct val="100000"/>
              </a:lnSpc>
              <a:spcBef>
                <a:spcPts val="0"/>
              </a:spcBef>
              <a:spcAft>
                <a:spcPts val="0"/>
              </a:spcAft>
              <a:buClr>
                <a:srgbClr val="FFFFFF"/>
              </a:buClr>
              <a:buSzPct val="25000"/>
              <a:buFont typeface="Courier New"/>
              <a:buNone/>
            </a:pPr>
            <a:r>
              <a:rPr lang="en" sz="1600" b="1" i="0" u="none" strike="noStrike" cap="none" dirty="0">
                <a:solidFill>
                  <a:srgbClr val="FFFFFF"/>
                </a:solidFill>
                <a:latin typeface="Courier New"/>
                <a:ea typeface="Courier New"/>
                <a:cs typeface="Courier New"/>
                <a:sym typeface="Courier New"/>
              </a:rPr>
              <a:t>INSERT INTO Course (title) VALUES ('PHP');</a:t>
            </a:r>
          </a:p>
          <a:p>
            <a:pPr marL="0" marR="0" lvl="0" indent="0" algn="l" rtl="0">
              <a:lnSpc>
                <a:spcPct val="100000"/>
              </a:lnSpc>
              <a:spcBef>
                <a:spcPts val="0"/>
              </a:spcBef>
              <a:spcAft>
                <a:spcPts val="0"/>
              </a:spcAft>
              <a:buClr>
                <a:srgbClr val="000000"/>
              </a:buClr>
              <a:buFont typeface="Arial"/>
              <a:buNone/>
            </a:pPr>
            <a:endParaRPr sz="1600" b="1" i="0" u="none" strike="noStrike" cap="none" dirty="0">
              <a:solidFill>
                <a:srgbClr val="FFFFFF"/>
              </a:solidFill>
              <a:latin typeface="Courier New"/>
              <a:ea typeface="Courier New"/>
              <a:cs typeface="Courier New"/>
              <a:sym typeface="Courier New"/>
            </a:endParaRPr>
          </a:p>
        </p:txBody>
      </p:sp>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979"/>
        <p:cNvGrpSpPr/>
        <p:nvPr/>
      </p:nvGrpSpPr>
      <p:grpSpPr>
        <a:xfrm>
          <a:off x="0" y="0"/>
          <a:ext cx="0" cy="0"/>
          <a:chOff x="0" y="0"/>
          <a:chExt cx="0" cy="0"/>
        </a:xfrm>
      </p:grpSpPr>
      <p:pic>
        <p:nvPicPr>
          <p:cNvPr id="980" name="Shape 980" descr="Untitled 2.png"/>
          <p:cNvPicPr preferRelativeResize="0"/>
          <p:nvPr/>
        </p:nvPicPr>
        <p:blipFill rotWithShape="1">
          <a:blip r:embed="rId3">
            <a:alphaModFix/>
          </a:blip>
          <a:srcRect/>
          <a:stretch/>
        </p:blipFill>
        <p:spPr>
          <a:xfrm>
            <a:off x="-285750" y="219198"/>
            <a:ext cx="6183283" cy="4267077"/>
          </a:xfrm>
          <a:prstGeom prst="rect">
            <a:avLst/>
          </a:prstGeom>
          <a:noFill/>
          <a:ln>
            <a:noFill/>
          </a:ln>
        </p:spPr>
      </p:pic>
      <p:pic>
        <p:nvPicPr>
          <p:cNvPr id="981" name="Shape 981" descr="Untitled.png"/>
          <p:cNvPicPr preferRelativeResize="0"/>
          <p:nvPr/>
        </p:nvPicPr>
        <p:blipFill rotWithShape="1">
          <a:blip r:embed="rId4">
            <a:alphaModFix/>
          </a:blip>
          <a:srcRect/>
          <a:stretch/>
        </p:blipFill>
        <p:spPr>
          <a:xfrm>
            <a:off x="3145511" y="619125"/>
            <a:ext cx="6235218" cy="4302918"/>
          </a:xfrm>
          <a:prstGeom prst="rect">
            <a:avLst/>
          </a:prstGeom>
          <a:noFill/>
          <a:ln>
            <a:noFill/>
          </a:ln>
        </p:spPr>
      </p:pic>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985"/>
        <p:cNvGrpSpPr/>
        <p:nvPr/>
      </p:nvGrpSpPr>
      <p:grpSpPr>
        <a:xfrm>
          <a:off x="0" y="0"/>
          <a:ext cx="0" cy="0"/>
          <a:chOff x="0" y="0"/>
          <a:chExt cx="0" cy="0"/>
        </a:xfrm>
      </p:grpSpPr>
      <p:sp>
        <p:nvSpPr>
          <p:cNvPr id="987" name="Shape 987"/>
          <p:cNvSpPr/>
          <p:nvPr/>
        </p:nvSpPr>
        <p:spPr>
          <a:xfrm>
            <a:off x="850106" y="2174817"/>
            <a:ext cx="7912158" cy="2233303"/>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rgbClr val="FFFFFF"/>
              </a:buClr>
              <a:buSzPct val="25000"/>
              <a:buFont typeface="Courier New"/>
              <a:buNone/>
            </a:pPr>
            <a:r>
              <a:rPr lang="en" sz="1600" b="1" i="0" u="none" strike="noStrike" cap="none" dirty="0">
                <a:solidFill>
                  <a:srgbClr val="FFFFFF"/>
                </a:solidFill>
                <a:latin typeface="Courier New"/>
                <a:ea typeface="Courier New"/>
                <a:cs typeface="Courier New"/>
                <a:sym typeface="Courier New"/>
              </a:rPr>
              <a:t>INSERT INTO Member (</a:t>
            </a:r>
            <a:r>
              <a:rPr lang="en" sz="1600" b="1" i="0" u="none" strike="noStrike" cap="none" dirty="0" err="1">
                <a:solidFill>
                  <a:srgbClr val="FFFFFF"/>
                </a:solidFill>
                <a:latin typeface="Courier New"/>
                <a:ea typeface="Courier New"/>
                <a:cs typeface="Courier New"/>
                <a:sym typeface="Courier New"/>
              </a:rPr>
              <a:t>user_id</a:t>
            </a:r>
            <a:r>
              <a:rPr lang="en" sz="1600" b="1" i="0" u="none" strike="noStrike" cap="none" dirty="0">
                <a:solidFill>
                  <a:srgbClr val="FFFFFF"/>
                </a:solidFill>
                <a:latin typeface="Courier New"/>
                <a:ea typeface="Courier New"/>
                <a:cs typeface="Courier New"/>
                <a:sym typeface="Courier New"/>
              </a:rPr>
              <a:t>, </a:t>
            </a:r>
            <a:r>
              <a:rPr lang="en" sz="1600" b="1" i="0" u="none" strike="noStrike" cap="none" dirty="0" err="1">
                <a:solidFill>
                  <a:srgbClr val="FFFFFF"/>
                </a:solidFill>
                <a:latin typeface="Courier New"/>
                <a:ea typeface="Courier New"/>
                <a:cs typeface="Courier New"/>
                <a:sym typeface="Courier New"/>
              </a:rPr>
              <a:t>course_id</a:t>
            </a:r>
            <a:r>
              <a:rPr lang="en" sz="1600" b="1" i="0" u="none" strike="noStrike" cap="none" dirty="0">
                <a:solidFill>
                  <a:srgbClr val="FFFFFF"/>
                </a:solidFill>
                <a:latin typeface="Courier New"/>
                <a:ea typeface="Courier New"/>
                <a:cs typeface="Courier New"/>
                <a:sym typeface="Courier New"/>
              </a:rPr>
              <a:t>, role) VALUES (1, 1, 1);</a:t>
            </a:r>
          </a:p>
          <a:p>
            <a:pPr marL="0" marR="0" lvl="0" indent="0" algn="l" rtl="0">
              <a:lnSpc>
                <a:spcPct val="100000"/>
              </a:lnSpc>
              <a:spcBef>
                <a:spcPts val="0"/>
              </a:spcBef>
              <a:spcAft>
                <a:spcPts val="0"/>
              </a:spcAft>
              <a:buClr>
                <a:srgbClr val="FFFFFF"/>
              </a:buClr>
              <a:buSzPct val="25000"/>
              <a:buFont typeface="Courier New"/>
              <a:buNone/>
            </a:pPr>
            <a:r>
              <a:rPr lang="en" sz="1600" b="1" i="0" u="none" strike="noStrike" cap="none" dirty="0">
                <a:solidFill>
                  <a:srgbClr val="FFFFFF"/>
                </a:solidFill>
                <a:latin typeface="Courier New"/>
                <a:ea typeface="Courier New"/>
                <a:cs typeface="Courier New"/>
                <a:sym typeface="Courier New"/>
              </a:rPr>
              <a:t>INSERT INTO Member (</a:t>
            </a:r>
            <a:r>
              <a:rPr lang="en" sz="1600" b="1" i="0" u="none" strike="noStrike" cap="none" dirty="0" err="1">
                <a:solidFill>
                  <a:srgbClr val="FFFFFF"/>
                </a:solidFill>
                <a:latin typeface="Courier New"/>
                <a:ea typeface="Courier New"/>
                <a:cs typeface="Courier New"/>
                <a:sym typeface="Courier New"/>
              </a:rPr>
              <a:t>user_id</a:t>
            </a:r>
            <a:r>
              <a:rPr lang="en" sz="1600" b="1" i="0" u="none" strike="noStrike" cap="none" dirty="0">
                <a:solidFill>
                  <a:srgbClr val="FFFFFF"/>
                </a:solidFill>
                <a:latin typeface="Courier New"/>
                <a:ea typeface="Courier New"/>
                <a:cs typeface="Courier New"/>
                <a:sym typeface="Courier New"/>
              </a:rPr>
              <a:t>, </a:t>
            </a:r>
            <a:r>
              <a:rPr lang="en" sz="1600" b="1" i="0" u="none" strike="noStrike" cap="none" dirty="0" err="1">
                <a:solidFill>
                  <a:srgbClr val="FFFFFF"/>
                </a:solidFill>
                <a:latin typeface="Courier New"/>
                <a:ea typeface="Courier New"/>
                <a:cs typeface="Courier New"/>
                <a:sym typeface="Courier New"/>
              </a:rPr>
              <a:t>course_id</a:t>
            </a:r>
            <a:r>
              <a:rPr lang="en" sz="1600" b="1" i="0" u="none" strike="noStrike" cap="none" dirty="0">
                <a:solidFill>
                  <a:srgbClr val="FFFFFF"/>
                </a:solidFill>
                <a:latin typeface="Courier New"/>
                <a:ea typeface="Courier New"/>
                <a:cs typeface="Courier New"/>
                <a:sym typeface="Courier New"/>
              </a:rPr>
              <a:t>, role) VALUES (2, 1, 0);</a:t>
            </a:r>
          </a:p>
          <a:p>
            <a:pPr marL="0" marR="0" lvl="0" indent="0" algn="l" rtl="0">
              <a:lnSpc>
                <a:spcPct val="100000"/>
              </a:lnSpc>
              <a:spcBef>
                <a:spcPts val="0"/>
              </a:spcBef>
              <a:spcAft>
                <a:spcPts val="0"/>
              </a:spcAft>
              <a:buClr>
                <a:srgbClr val="FFFFFF"/>
              </a:buClr>
              <a:buSzPct val="25000"/>
              <a:buFont typeface="Courier New"/>
              <a:buNone/>
            </a:pPr>
            <a:r>
              <a:rPr lang="en" sz="1600" b="1" i="0" u="none" strike="noStrike" cap="none" dirty="0">
                <a:solidFill>
                  <a:srgbClr val="FFFFFF"/>
                </a:solidFill>
                <a:latin typeface="Courier New"/>
                <a:ea typeface="Courier New"/>
                <a:cs typeface="Courier New"/>
                <a:sym typeface="Courier New"/>
              </a:rPr>
              <a:t>INSERT INTO Member (</a:t>
            </a:r>
            <a:r>
              <a:rPr lang="en" sz="1600" b="1" i="0" u="none" strike="noStrike" cap="none" dirty="0" err="1">
                <a:solidFill>
                  <a:srgbClr val="FFFFFF"/>
                </a:solidFill>
                <a:latin typeface="Courier New"/>
                <a:ea typeface="Courier New"/>
                <a:cs typeface="Courier New"/>
                <a:sym typeface="Courier New"/>
              </a:rPr>
              <a:t>user_id</a:t>
            </a:r>
            <a:r>
              <a:rPr lang="en" sz="1600" b="1" i="0" u="none" strike="noStrike" cap="none" dirty="0">
                <a:solidFill>
                  <a:srgbClr val="FFFFFF"/>
                </a:solidFill>
                <a:latin typeface="Courier New"/>
                <a:ea typeface="Courier New"/>
                <a:cs typeface="Courier New"/>
                <a:sym typeface="Courier New"/>
              </a:rPr>
              <a:t>, </a:t>
            </a:r>
            <a:r>
              <a:rPr lang="en" sz="1600" b="1" i="0" u="none" strike="noStrike" cap="none" dirty="0" err="1">
                <a:solidFill>
                  <a:srgbClr val="FFFFFF"/>
                </a:solidFill>
                <a:latin typeface="Courier New"/>
                <a:ea typeface="Courier New"/>
                <a:cs typeface="Courier New"/>
                <a:sym typeface="Courier New"/>
              </a:rPr>
              <a:t>course_id</a:t>
            </a:r>
            <a:r>
              <a:rPr lang="en" sz="1600" b="1" i="0" u="none" strike="noStrike" cap="none" dirty="0">
                <a:solidFill>
                  <a:srgbClr val="FFFFFF"/>
                </a:solidFill>
                <a:latin typeface="Courier New"/>
                <a:ea typeface="Courier New"/>
                <a:cs typeface="Courier New"/>
                <a:sym typeface="Courier New"/>
              </a:rPr>
              <a:t>, role) VALUES (3, 1, 0);</a:t>
            </a:r>
          </a:p>
          <a:p>
            <a:pPr marL="0" marR="0" lvl="0" indent="0" algn="l" rtl="0">
              <a:lnSpc>
                <a:spcPct val="100000"/>
              </a:lnSpc>
              <a:spcBef>
                <a:spcPts val="0"/>
              </a:spcBef>
              <a:spcAft>
                <a:spcPts val="0"/>
              </a:spcAft>
              <a:buClr>
                <a:srgbClr val="000000"/>
              </a:buClr>
              <a:buFont typeface="Arial"/>
              <a:buNone/>
            </a:pPr>
            <a:endParaRPr sz="1600" b="1" i="0" u="none" strike="noStrike" cap="none" dirty="0">
              <a:solidFill>
                <a:srgbClr val="FFFFFF"/>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FFFFFF"/>
              </a:buClr>
              <a:buSzPct val="25000"/>
              <a:buFont typeface="Courier New"/>
              <a:buNone/>
            </a:pPr>
            <a:r>
              <a:rPr lang="en" sz="1600" b="1" i="0" u="none" strike="noStrike" cap="none" dirty="0">
                <a:solidFill>
                  <a:srgbClr val="FFFFFF"/>
                </a:solidFill>
                <a:latin typeface="Courier New"/>
                <a:ea typeface="Courier New"/>
                <a:cs typeface="Courier New"/>
                <a:sym typeface="Courier New"/>
              </a:rPr>
              <a:t>INSERT INTO Member (</a:t>
            </a:r>
            <a:r>
              <a:rPr lang="en" sz="1600" b="1" i="0" u="none" strike="noStrike" cap="none" dirty="0" err="1">
                <a:solidFill>
                  <a:srgbClr val="FFFFFF"/>
                </a:solidFill>
                <a:latin typeface="Courier New"/>
                <a:ea typeface="Courier New"/>
                <a:cs typeface="Courier New"/>
                <a:sym typeface="Courier New"/>
              </a:rPr>
              <a:t>user_id</a:t>
            </a:r>
            <a:r>
              <a:rPr lang="en" sz="1600" b="1" i="0" u="none" strike="noStrike" cap="none" dirty="0">
                <a:solidFill>
                  <a:srgbClr val="FFFFFF"/>
                </a:solidFill>
                <a:latin typeface="Courier New"/>
                <a:ea typeface="Courier New"/>
                <a:cs typeface="Courier New"/>
                <a:sym typeface="Courier New"/>
              </a:rPr>
              <a:t>, </a:t>
            </a:r>
            <a:r>
              <a:rPr lang="en" sz="1600" b="1" i="0" u="none" strike="noStrike" cap="none" dirty="0" err="1">
                <a:solidFill>
                  <a:srgbClr val="FFFFFF"/>
                </a:solidFill>
                <a:latin typeface="Courier New"/>
                <a:ea typeface="Courier New"/>
                <a:cs typeface="Courier New"/>
                <a:sym typeface="Courier New"/>
              </a:rPr>
              <a:t>course_id</a:t>
            </a:r>
            <a:r>
              <a:rPr lang="en" sz="1600" b="1" i="0" u="none" strike="noStrike" cap="none" dirty="0">
                <a:solidFill>
                  <a:srgbClr val="FFFFFF"/>
                </a:solidFill>
                <a:latin typeface="Courier New"/>
                <a:ea typeface="Courier New"/>
                <a:cs typeface="Courier New"/>
                <a:sym typeface="Courier New"/>
              </a:rPr>
              <a:t>, role) VALUES (1, 2, 0);</a:t>
            </a:r>
          </a:p>
          <a:p>
            <a:pPr marL="0" marR="0" lvl="0" indent="0" algn="l" rtl="0">
              <a:lnSpc>
                <a:spcPct val="100000"/>
              </a:lnSpc>
              <a:spcBef>
                <a:spcPts val="0"/>
              </a:spcBef>
              <a:spcAft>
                <a:spcPts val="0"/>
              </a:spcAft>
              <a:buClr>
                <a:srgbClr val="FFFFFF"/>
              </a:buClr>
              <a:buSzPct val="25000"/>
              <a:buFont typeface="Courier New"/>
              <a:buNone/>
            </a:pPr>
            <a:r>
              <a:rPr lang="en" sz="1600" b="1" i="0" u="none" strike="noStrike" cap="none" dirty="0">
                <a:solidFill>
                  <a:srgbClr val="FFFFFF"/>
                </a:solidFill>
                <a:latin typeface="Courier New"/>
                <a:ea typeface="Courier New"/>
                <a:cs typeface="Courier New"/>
                <a:sym typeface="Courier New"/>
              </a:rPr>
              <a:t>INSERT INTO Member (</a:t>
            </a:r>
            <a:r>
              <a:rPr lang="en" sz="1600" b="1" i="0" u="none" strike="noStrike" cap="none" dirty="0" err="1">
                <a:solidFill>
                  <a:srgbClr val="FFFFFF"/>
                </a:solidFill>
                <a:latin typeface="Courier New"/>
                <a:ea typeface="Courier New"/>
                <a:cs typeface="Courier New"/>
                <a:sym typeface="Courier New"/>
              </a:rPr>
              <a:t>user_id</a:t>
            </a:r>
            <a:r>
              <a:rPr lang="en" sz="1600" b="1" i="0" u="none" strike="noStrike" cap="none" dirty="0">
                <a:solidFill>
                  <a:srgbClr val="FFFFFF"/>
                </a:solidFill>
                <a:latin typeface="Courier New"/>
                <a:ea typeface="Courier New"/>
                <a:cs typeface="Courier New"/>
                <a:sym typeface="Courier New"/>
              </a:rPr>
              <a:t>, </a:t>
            </a:r>
            <a:r>
              <a:rPr lang="en" sz="1600" b="1" i="0" u="none" strike="noStrike" cap="none" dirty="0" err="1">
                <a:solidFill>
                  <a:srgbClr val="FFFFFF"/>
                </a:solidFill>
                <a:latin typeface="Courier New"/>
                <a:ea typeface="Courier New"/>
                <a:cs typeface="Courier New"/>
                <a:sym typeface="Courier New"/>
              </a:rPr>
              <a:t>course_id</a:t>
            </a:r>
            <a:r>
              <a:rPr lang="en" sz="1600" b="1" i="0" u="none" strike="noStrike" cap="none" dirty="0">
                <a:solidFill>
                  <a:srgbClr val="FFFFFF"/>
                </a:solidFill>
                <a:latin typeface="Courier New"/>
                <a:ea typeface="Courier New"/>
                <a:cs typeface="Courier New"/>
                <a:sym typeface="Courier New"/>
              </a:rPr>
              <a:t>, role) VALUES (2, 2, 1);</a:t>
            </a:r>
          </a:p>
          <a:p>
            <a:pPr marL="0" marR="0" lvl="0" indent="0" algn="l" rtl="0">
              <a:lnSpc>
                <a:spcPct val="100000"/>
              </a:lnSpc>
              <a:spcBef>
                <a:spcPts val="0"/>
              </a:spcBef>
              <a:spcAft>
                <a:spcPts val="0"/>
              </a:spcAft>
              <a:buClr>
                <a:srgbClr val="000000"/>
              </a:buClr>
              <a:buFont typeface="Arial"/>
              <a:buNone/>
            </a:pPr>
            <a:endParaRPr sz="1600" b="1" i="0" u="none" strike="noStrike" cap="none" dirty="0">
              <a:solidFill>
                <a:srgbClr val="FFFFFF"/>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FFFFFF"/>
              </a:buClr>
              <a:buSzPct val="25000"/>
              <a:buFont typeface="Courier New"/>
              <a:buNone/>
            </a:pPr>
            <a:r>
              <a:rPr lang="en" sz="1600" b="1" i="0" u="none" strike="noStrike" cap="none" dirty="0">
                <a:solidFill>
                  <a:srgbClr val="FFFFFF"/>
                </a:solidFill>
                <a:latin typeface="Courier New"/>
                <a:ea typeface="Courier New"/>
                <a:cs typeface="Courier New"/>
                <a:sym typeface="Courier New"/>
              </a:rPr>
              <a:t>INSERT INTO Member (</a:t>
            </a:r>
            <a:r>
              <a:rPr lang="en" sz="1600" b="1" i="0" u="none" strike="noStrike" cap="none" dirty="0" err="1">
                <a:solidFill>
                  <a:srgbClr val="FFFFFF"/>
                </a:solidFill>
                <a:latin typeface="Courier New"/>
                <a:ea typeface="Courier New"/>
                <a:cs typeface="Courier New"/>
                <a:sym typeface="Courier New"/>
              </a:rPr>
              <a:t>user_id</a:t>
            </a:r>
            <a:r>
              <a:rPr lang="en" sz="1600" b="1" i="0" u="none" strike="noStrike" cap="none" dirty="0">
                <a:solidFill>
                  <a:srgbClr val="FFFFFF"/>
                </a:solidFill>
                <a:latin typeface="Courier New"/>
                <a:ea typeface="Courier New"/>
                <a:cs typeface="Courier New"/>
                <a:sym typeface="Courier New"/>
              </a:rPr>
              <a:t>, </a:t>
            </a:r>
            <a:r>
              <a:rPr lang="en" sz="1600" b="1" i="0" u="none" strike="noStrike" cap="none" dirty="0" err="1">
                <a:solidFill>
                  <a:srgbClr val="FFFFFF"/>
                </a:solidFill>
                <a:latin typeface="Courier New"/>
                <a:ea typeface="Courier New"/>
                <a:cs typeface="Courier New"/>
                <a:sym typeface="Courier New"/>
              </a:rPr>
              <a:t>course_id</a:t>
            </a:r>
            <a:r>
              <a:rPr lang="en" sz="1600" b="1" i="0" u="none" strike="noStrike" cap="none" dirty="0">
                <a:solidFill>
                  <a:srgbClr val="FFFFFF"/>
                </a:solidFill>
                <a:latin typeface="Courier New"/>
                <a:ea typeface="Courier New"/>
                <a:cs typeface="Courier New"/>
                <a:sym typeface="Courier New"/>
              </a:rPr>
              <a:t>, role) VALUES (2, 3, 1);</a:t>
            </a:r>
          </a:p>
          <a:p>
            <a:pPr marL="0" marR="0" lvl="0" indent="0" algn="l" rtl="0">
              <a:lnSpc>
                <a:spcPct val="100000"/>
              </a:lnSpc>
              <a:spcBef>
                <a:spcPts val="0"/>
              </a:spcBef>
              <a:spcAft>
                <a:spcPts val="0"/>
              </a:spcAft>
              <a:buClr>
                <a:srgbClr val="FFFFFF"/>
              </a:buClr>
              <a:buSzPct val="25000"/>
              <a:buFont typeface="Courier New"/>
              <a:buNone/>
            </a:pPr>
            <a:r>
              <a:rPr lang="en" sz="1600" b="1" i="0" u="none" strike="noStrike" cap="none" dirty="0">
                <a:solidFill>
                  <a:srgbClr val="FFFFFF"/>
                </a:solidFill>
                <a:latin typeface="Courier New"/>
                <a:ea typeface="Courier New"/>
                <a:cs typeface="Courier New"/>
                <a:sym typeface="Courier New"/>
              </a:rPr>
              <a:t>INSERT INTO Member (</a:t>
            </a:r>
            <a:r>
              <a:rPr lang="en" sz="1600" b="1" i="0" u="none" strike="noStrike" cap="none" dirty="0" err="1">
                <a:solidFill>
                  <a:srgbClr val="FFFFFF"/>
                </a:solidFill>
                <a:latin typeface="Courier New"/>
                <a:ea typeface="Courier New"/>
                <a:cs typeface="Courier New"/>
                <a:sym typeface="Courier New"/>
              </a:rPr>
              <a:t>user_id</a:t>
            </a:r>
            <a:r>
              <a:rPr lang="en" sz="1600" b="1" i="0" u="none" strike="noStrike" cap="none" dirty="0">
                <a:solidFill>
                  <a:srgbClr val="FFFFFF"/>
                </a:solidFill>
                <a:latin typeface="Courier New"/>
                <a:ea typeface="Courier New"/>
                <a:cs typeface="Courier New"/>
                <a:sym typeface="Courier New"/>
              </a:rPr>
              <a:t>, </a:t>
            </a:r>
            <a:r>
              <a:rPr lang="en" sz="1600" b="1" i="0" u="none" strike="noStrike" cap="none" dirty="0" err="1">
                <a:solidFill>
                  <a:srgbClr val="FFFFFF"/>
                </a:solidFill>
                <a:latin typeface="Courier New"/>
                <a:ea typeface="Courier New"/>
                <a:cs typeface="Courier New"/>
                <a:sym typeface="Courier New"/>
              </a:rPr>
              <a:t>course_id</a:t>
            </a:r>
            <a:r>
              <a:rPr lang="en" sz="1600" b="1" i="0" u="none" strike="noStrike" cap="none" dirty="0">
                <a:solidFill>
                  <a:srgbClr val="FFFFFF"/>
                </a:solidFill>
                <a:latin typeface="Courier New"/>
                <a:ea typeface="Courier New"/>
                <a:cs typeface="Courier New"/>
                <a:sym typeface="Courier New"/>
              </a:rPr>
              <a:t>, role) VALUES (3, 3, 0);</a:t>
            </a:r>
          </a:p>
        </p:txBody>
      </p:sp>
      <p:pic>
        <p:nvPicPr>
          <p:cNvPr id="988" name="Shape 988" descr="Untitled.png"/>
          <p:cNvPicPr preferRelativeResize="0"/>
          <p:nvPr/>
        </p:nvPicPr>
        <p:blipFill rotWithShape="1">
          <a:blip r:embed="rId3">
            <a:alphaModFix/>
          </a:blip>
          <a:srcRect/>
          <a:stretch/>
        </p:blipFill>
        <p:spPr>
          <a:xfrm>
            <a:off x="1565675" y="588278"/>
            <a:ext cx="2749090" cy="1293690"/>
          </a:xfrm>
          <a:prstGeom prst="rect">
            <a:avLst/>
          </a:prstGeom>
          <a:noFill/>
          <a:ln>
            <a:noFill/>
          </a:ln>
        </p:spPr>
      </p:pic>
      <p:pic>
        <p:nvPicPr>
          <p:cNvPr id="989" name="Shape 989" descr="Untitled 2.png"/>
          <p:cNvPicPr preferRelativeResize="0"/>
          <p:nvPr/>
        </p:nvPicPr>
        <p:blipFill rotWithShape="1">
          <a:blip r:embed="rId4">
            <a:alphaModFix/>
          </a:blip>
          <a:srcRect/>
          <a:stretch/>
        </p:blipFill>
        <p:spPr>
          <a:xfrm>
            <a:off x="5831814" y="588278"/>
            <a:ext cx="1902485" cy="1293690"/>
          </a:xfrm>
          <a:prstGeom prst="rect">
            <a:avLst/>
          </a:prstGeom>
          <a:noFill/>
          <a:ln>
            <a:noFill/>
          </a:ln>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Shape 248"/>
          <p:cNvSpPr txBox="1">
            <a:spLocks noGrp="1"/>
          </p:cNvSpPr>
          <p:nvPr>
            <p:ph type="title"/>
          </p:nvPr>
        </p:nvSpPr>
        <p:spPr>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4300" u="none" strike="noStrike" cap="none" smtClean="0">
                <a:solidFill>
                  <a:srgbClr val="FFD966"/>
                </a:solidFill>
                <a:latin typeface="Arial" charset="0"/>
                <a:ea typeface="Arial" charset="0"/>
                <a:cs typeface="Arial" charset="0"/>
                <a:sym typeface="Cabin"/>
              </a:rPr>
              <a:t>SQL</a:t>
            </a:r>
            <a:endParaRPr lang="en" sz="4300" u="none" strike="noStrike" cap="none" dirty="0">
              <a:solidFill>
                <a:srgbClr val="FFD966"/>
              </a:solidFill>
              <a:latin typeface="Arial" charset="0"/>
              <a:ea typeface="Arial" charset="0"/>
              <a:cs typeface="Arial" charset="0"/>
              <a:sym typeface="Cabin"/>
            </a:endParaRPr>
          </a:p>
        </p:txBody>
      </p:sp>
      <p:sp>
        <p:nvSpPr>
          <p:cNvPr id="249" name="Shape 249"/>
          <p:cNvSpPr txBox="1">
            <a:spLocks noGrp="1"/>
          </p:cNvSpPr>
          <p:nvPr>
            <p:ph type="body" idx="1"/>
          </p:nvPr>
        </p:nvSpPr>
        <p:spPr>
          <a:prstGeom prst="rect">
            <a:avLst/>
          </a:prstGeom>
          <a:noFill/>
          <a:ln>
            <a:noFill/>
          </a:ln>
        </p:spPr>
        <p:txBody>
          <a:bodyPr lIns="21425" tIns="21425" rIns="21425" bIns="21425" anchor="ctr" anchorCtr="0">
            <a:noAutofit/>
          </a:bodyPr>
          <a:lstStyle/>
          <a:p>
            <a:pPr marL="254000" marR="0" lvl="0" indent="-254000" algn="l" rtl="0">
              <a:lnSpc>
                <a:spcPct val="100000"/>
              </a:lnSpc>
              <a:spcBef>
                <a:spcPts val="0"/>
              </a:spcBef>
              <a:spcAft>
                <a:spcPts val="0"/>
              </a:spcAft>
              <a:buClr>
                <a:schemeClr val="lt1"/>
              </a:buClr>
              <a:buSzPct val="100000"/>
              <a:buFont typeface="Cabin"/>
              <a:buChar char="•"/>
            </a:pPr>
            <a:r>
              <a:rPr lang="en" sz="2000" u="none" strike="noStrike" cap="none" dirty="0" smtClean="0">
                <a:solidFill>
                  <a:srgbClr val="FFFF00"/>
                </a:solidFill>
                <a:latin typeface="Arial" charset="0"/>
                <a:ea typeface="Arial" charset="0"/>
                <a:cs typeface="Arial" charset="0"/>
                <a:sym typeface="Cabin"/>
              </a:rPr>
              <a:t>Structured Query Language</a:t>
            </a:r>
            <a:r>
              <a:rPr lang="en" sz="2000" u="none" strike="noStrike" cap="none" dirty="0" smtClean="0">
                <a:solidFill>
                  <a:schemeClr val="lt1"/>
                </a:solidFill>
                <a:latin typeface="Arial" charset="0"/>
                <a:ea typeface="Arial" charset="0"/>
                <a:cs typeface="Arial" charset="0"/>
                <a:sym typeface="Cabin"/>
              </a:rPr>
              <a:t> is the language we use to issue commands to the database</a:t>
            </a:r>
          </a:p>
          <a:p>
            <a:pPr marL="520700" marR="0" lvl="1" indent="-266700" algn="l" rtl="0">
              <a:lnSpc>
                <a:spcPct val="100000"/>
              </a:lnSpc>
              <a:spcBef>
                <a:spcPts val="2500"/>
              </a:spcBef>
              <a:spcAft>
                <a:spcPts val="0"/>
              </a:spcAft>
              <a:buClr>
                <a:schemeClr val="lt1"/>
              </a:buClr>
              <a:buSzPct val="100000"/>
              <a:buFont typeface="Cabin"/>
              <a:buChar char="•"/>
            </a:pPr>
            <a:r>
              <a:rPr lang="en" sz="2000" u="none" strike="noStrike" cap="none" dirty="0" smtClean="0">
                <a:solidFill>
                  <a:schemeClr val="lt1"/>
                </a:solidFill>
                <a:latin typeface="Arial" charset="0"/>
                <a:ea typeface="Arial" charset="0"/>
                <a:cs typeface="Arial" charset="0"/>
                <a:sym typeface="Cabin"/>
              </a:rPr>
              <a:t>Create </a:t>
            </a:r>
            <a:r>
              <a:rPr lang="en-US" sz="2000" u="none" strike="noStrike" cap="none" dirty="0" smtClean="0">
                <a:solidFill>
                  <a:schemeClr val="lt1"/>
                </a:solidFill>
                <a:latin typeface="Arial" charset="0"/>
                <a:ea typeface="Arial" charset="0"/>
                <a:cs typeface="Arial" charset="0"/>
                <a:sym typeface="Cabin"/>
              </a:rPr>
              <a:t>data (</a:t>
            </a:r>
            <a:r>
              <a:rPr lang="en-US" sz="2000" u="none" strike="noStrike" cap="none" dirty="0" err="1" smtClean="0">
                <a:solidFill>
                  <a:schemeClr val="lt1"/>
                </a:solidFill>
                <a:latin typeface="Arial" charset="0"/>
                <a:ea typeface="Arial" charset="0"/>
                <a:cs typeface="Arial" charset="0"/>
                <a:sym typeface="Cabin"/>
              </a:rPr>
              <a:t>a.k.a</a:t>
            </a:r>
            <a:r>
              <a:rPr lang="en-US" sz="2000" u="none" strike="noStrike" cap="none" dirty="0" smtClean="0">
                <a:solidFill>
                  <a:schemeClr val="lt1"/>
                </a:solidFill>
                <a:latin typeface="Arial" charset="0"/>
                <a:ea typeface="Arial" charset="0"/>
                <a:cs typeface="Arial" charset="0"/>
                <a:sym typeface="Cabin"/>
              </a:rPr>
              <a:t> Insert)</a:t>
            </a:r>
            <a:endParaRPr lang="en" sz="2000" u="none" strike="noStrike" cap="none" dirty="0" smtClean="0">
              <a:solidFill>
                <a:schemeClr val="lt1"/>
              </a:solidFill>
              <a:latin typeface="Arial" charset="0"/>
              <a:ea typeface="Arial" charset="0"/>
              <a:cs typeface="Arial" charset="0"/>
              <a:sym typeface="Cabin"/>
            </a:endParaRPr>
          </a:p>
          <a:p>
            <a:pPr marL="520700" marR="0" lvl="1" indent="-266700" algn="l" rtl="0">
              <a:lnSpc>
                <a:spcPct val="100000"/>
              </a:lnSpc>
              <a:spcBef>
                <a:spcPts val="2500"/>
              </a:spcBef>
              <a:spcAft>
                <a:spcPts val="0"/>
              </a:spcAft>
              <a:buClr>
                <a:schemeClr val="lt1"/>
              </a:buClr>
              <a:buSzPct val="100000"/>
              <a:buFont typeface="Cabin"/>
              <a:buChar char="•"/>
            </a:pPr>
            <a:r>
              <a:rPr lang="en" sz="2000" u="none" strike="noStrike" cap="none" dirty="0" smtClean="0">
                <a:solidFill>
                  <a:schemeClr val="lt1"/>
                </a:solidFill>
                <a:latin typeface="Arial" charset="0"/>
                <a:ea typeface="Arial" charset="0"/>
                <a:cs typeface="Arial" charset="0"/>
                <a:sym typeface="Cabin"/>
              </a:rPr>
              <a:t>Retrieve </a:t>
            </a:r>
            <a:r>
              <a:rPr lang="en" sz="2000" u="none" strike="noStrike" cap="none" dirty="0" smtClean="0">
                <a:solidFill>
                  <a:schemeClr val="lt1"/>
                </a:solidFill>
                <a:latin typeface="Arial" charset="0"/>
                <a:ea typeface="Arial" charset="0"/>
                <a:cs typeface="Arial" charset="0"/>
                <a:sym typeface="Cabin"/>
              </a:rPr>
              <a:t>data</a:t>
            </a:r>
            <a:endParaRPr lang="en" sz="2000" u="none" strike="noStrike" cap="none" dirty="0" smtClean="0">
              <a:solidFill>
                <a:schemeClr val="lt1"/>
              </a:solidFill>
              <a:latin typeface="Arial" charset="0"/>
              <a:ea typeface="Arial" charset="0"/>
              <a:cs typeface="Arial" charset="0"/>
              <a:sym typeface="Cabin"/>
            </a:endParaRPr>
          </a:p>
          <a:p>
            <a:pPr marL="520700" marR="0" lvl="1" indent="-266700" algn="l" rtl="0">
              <a:lnSpc>
                <a:spcPct val="100000"/>
              </a:lnSpc>
              <a:spcBef>
                <a:spcPts val="2500"/>
              </a:spcBef>
              <a:spcAft>
                <a:spcPts val="0"/>
              </a:spcAft>
              <a:buClr>
                <a:schemeClr val="lt1"/>
              </a:buClr>
              <a:buSzPct val="100000"/>
              <a:buFont typeface="Cabin"/>
              <a:buChar char="•"/>
            </a:pPr>
            <a:r>
              <a:rPr lang="en-US" sz="2000" u="none" strike="noStrike" cap="none" dirty="0" smtClean="0">
                <a:solidFill>
                  <a:schemeClr val="lt1"/>
                </a:solidFill>
                <a:latin typeface="Arial" charset="0"/>
                <a:ea typeface="Arial" charset="0"/>
                <a:cs typeface="Arial" charset="0"/>
                <a:sym typeface="Cabin"/>
              </a:rPr>
              <a:t>Update data</a:t>
            </a:r>
            <a:endParaRPr lang="en" sz="2000" u="none" strike="noStrike" cap="none" dirty="0" smtClean="0">
              <a:solidFill>
                <a:schemeClr val="lt1"/>
              </a:solidFill>
              <a:latin typeface="Arial" charset="0"/>
              <a:ea typeface="Arial" charset="0"/>
              <a:cs typeface="Arial" charset="0"/>
              <a:sym typeface="Cabin"/>
            </a:endParaRPr>
          </a:p>
          <a:p>
            <a:pPr marL="520700" marR="0" lvl="1" indent="-266700" algn="l" rtl="0">
              <a:lnSpc>
                <a:spcPct val="100000"/>
              </a:lnSpc>
              <a:spcBef>
                <a:spcPts val="2500"/>
              </a:spcBef>
              <a:spcAft>
                <a:spcPts val="600"/>
              </a:spcAft>
              <a:buClr>
                <a:schemeClr val="lt1"/>
              </a:buClr>
              <a:buSzPct val="100000"/>
              <a:buFont typeface="Cabin"/>
              <a:buChar char="•"/>
            </a:pPr>
            <a:r>
              <a:rPr lang="en" sz="2000" u="none" strike="noStrike" cap="none" dirty="0" smtClean="0">
                <a:solidFill>
                  <a:schemeClr val="lt1"/>
                </a:solidFill>
                <a:latin typeface="Arial" charset="0"/>
                <a:ea typeface="Arial" charset="0"/>
                <a:cs typeface="Arial" charset="0"/>
                <a:sym typeface="Cabin"/>
              </a:rPr>
              <a:t>Delete data </a:t>
            </a:r>
            <a:endParaRPr lang="en" sz="2000" u="none" strike="noStrike" cap="none" dirty="0">
              <a:solidFill>
                <a:schemeClr val="lt1"/>
              </a:solidFill>
              <a:latin typeface="Arial" charset="0"/>
              <a:ea typeface="Arial" charset="0"/>
              <a:cs typeface="Arial" charset="0"/>
              <a:sym typeface="Cabin"/>
            </a:endParaRPr>
          </a:p>
        </p:txBody>
      </p:sp>
      <p:sp>
        <p:nvSpPr>
          <p:cNvPr id="250" name="Shape 250"/>
          <p:cNvSpPr txBox="1"/>
          <p:nvPr/>
        </p:nvSpPr>
        <p:spPr>
          <a:xfrm>
            <a:off x="4937232" y="4033837"/>
            <a:ext cx="4206768" cy="349986"/>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000" u="sng" strike="noStrike" cap="none" dirty="0">
                <a:solidFill>
                  <a:srgbClr val="FFFF00"/>
                </a:solidFill>
                <a:latin typeface="Arial" charset="0"/>
                <a:ea typeface="Arial" charset="0"/>
                <a:cs typeface="Arial" charset="0"/>
                <a:sym typeface="Cabin"/>
                <a:hlinkClick r:id="rId3"/>
              </a:rPr>
              <a:t>http://en.wikipedia.org/wiki/SQL</a:t>
            </a:r>
          </a:p>
        </p:txBody>
      </p: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993"/>
        <p:cNvGrpSpPr/>
        <p:nvPr/>
      </p:nvGrpSpPr>
      <p:grpSpPr>
        <a:xfrm>
          <a:off x="0" y="0"/>
          <a:ext cx="0" cy="0"/>
          <a:chOff x="0" y="0"/>
          <a:chExt cx="0" cy="0"/>
        </a:xfrm>
      </p:grpSpPr>
      <p:pic>
        <p:nvPicPr>
          <p:cNvPr id="994" name="Shape 994" descr="Untitled.png"/>
          <p:cNvPicPr preferRelativeResize="0"/>
          <p:nvPr/>
        </p:nvPicPr>
        <p:blipFill rotWithShape="1">
          <a:blip r:embed="rId3">
            <a:alphaModFix/>
          </a:blip>
          <a:srcRect/>
          <a:stretch/>
        </p:blipFill>
        <p:spPr>
          <a:xfrm>
            <a:off x="1285874" y="276224"/>
            <a:ext cx="6717195" cy="4610101"/>
          </a:xfrm>
          <a:prstGeom prst="rect">
            <a:avLst/>
          </a:prstGeom>
          <a:noFill/>
          <a:ln>
            <a:noFill/>
          </a:ln>
        </p:spPr>
      </p:pic>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998"/>
        <p:cNvGrpSpPr/>
        <p:nvPr/>
      </p:nvGrpSpPr>
      <p:grpSpPr>
        <a:xfrm>
          <a:off x="0" y="0"/>
          <a:ext cx="0" cy="0"/>
          <a:chOff x="0" y="0"/>
          <a:chExt cx="0" cy="0"/>
        </a:xfrm>
      </p:grpSpPr>
      <p:sp>
        <p:nvSpPr>
          <p:cNvPr id="999" name="Shape 999"/>
          <p:cNvSpPr txBox="1"/>
          <p:nvPr/>
        </p:nvSpPr>
        <p:spPr>
          <a:xfrm>
            <a:off x="173730" y="2690823"/>
            <a:ext cx="6578378" cy="1877312"/>
          </a:xfrm>
          <a:prstGeom prst="rect">
            <a:avLst/>
          </a:prstGeom>
          <a:noFill/>
          <a:ln>
            <a:noFill/>
          </a:ln>
        </p:spPr>
        <p:txBody>
          <a:bodyPr lIns="0" tIns="0" rIns="0" bIns="0" anchor="ctr" anchorCtr="0">
            <a:noAutofit/>
          </a:bodyPr>
          <a:lstStyle/>
          <a:p>
            <a:pPr marL="0" marR="0" lvl="0" indent="0" algn="l" rtl="0">
              <a:lnSpc>
                <a:spcPct val="100000"/>
              </a:lnSpc>
              <a:spcBef>
                <a:spcPts val="0"/>
              </a:spcBef>
              <a:spcAft>
                <a:spcPts val="0"/>
              </a:spcAft>
              <a:buClr>
                <a:srgbClr val="FF7F00"/>
              </a:buClr>
              <a:buSzPct val="25000"/>
              <a:buFont typeface="Cabin"/>
              <a:buNone/>
            </a:pPr>
            <a:r>
              <a:rPr lang="en" sz="1600" b="1" u="none" strike="noStrike" cap="none" dirty="0">
                <a:solidFill>
                  <a:srgbClr val="FF7F00"/>
                </a:solidFill>
                <a:latin typeface="Courier" charset="0"/>
                <a:ea typeface="Courier" charset="0"/>
                <a:cs typeface="Courier" charset="0"/>
                <a:sym typeface="Cabin"/>
              </a:rPr>
              <a:t>SELECT </a:t>
            </a:r>
            <a:r>
              <a:rPr lang="en" sz="1600" b="1" u="none" strike="noStrike" cap="none" dirty="0" err="1">
                <a:solidFill>
                  <a:srgbClr val="00FF00"/>
                </a:solidFill>
                <a:latin typeface="Courier" charset="0"/>
                <a:ea typeface="Courier" charset="0"/>
                <a:cs typeface="Courier" charset="0"/>
                <a:sym typeface="Cabin"/>
              </a:rPr>
              <a:t>User.name</a:t>
            </a:r>
            <a:r>
              <a:rPr lang="en" sz="1600" b="1" u="none" strike="noStrike" cap="none" dirty="0">
                <a:solidFill>
                  <a:srgbClr val="00FF00"/>
                </a:solidFill>
                <a:latin typeface="Courier" charset="0"/>
                <a:ea typeface="Courier" charset="0"/>
                <a:cs typeface="Courier" charset="0"/>
                <a:sym typeface="Cabin"/>
              </a:rPr>
              <a:t>, </a:t>
            </a:r>
            <a:r>
              <a:rPr lang="en" sz="1600" b="1" u="none" strike="noStrike" cap="none" dirty="0" err="1">
                <a:solidFill>
                  <a:srgbClr val="00FF00"/>
                </a:solidFill>
                <a:latin typeface="Courier" charset="0"/>
                <a:ea typeface="Courier" charset="0"/>
                <a:cs typeface="Courier" charset="0"/>
                <a:sym typeface="Cabin"/>
              </a:rPr>
              <a:t>Member.role</a:t>
            </a:r>
            <a:r>
              <a:rPr lang="en" sz="1600" b="1" u="none" strike="noStrike" cap="none" dirty="0">
                <a:solidFill>
                  <a:srgbClr val="00FF00"/>
                </a:solidFill>
                <a:latin typeface="Courier" charset="0"/>
                <a:ea typeface="Courier" charset="0"/>
                <a:cs typeface="Courier" charset="0"/>
                <a:sym typeface="Cabin"/>
              </a:rPr>
              <a:t>, </a:t>
            </a:r>
            <a:r>
              <a:rPr lang="en" sz="1600" b="1" u="none" strike="noStrike" cap="none" dirty="0" err="1">
                <a:solidFill>
                  <a:srgbClr val="00FF00"/>
                </a:solidFill>
                <a:latin typeface="Courier" charset="0"/>
                <a:ea typeface="Courier" charset="0"/>
                <a:cs typeface="Courier" charset="0"/>
                <a:sym typeface="Cabin"/>
              </a:rPr>
              <a:t>Course.title</a:t>
            </a:r>
            <a:endParaRPr lang="en" sz="1600" b="1" u="none" strike="noStrike" cap="none" dirty="0">
              <a:solidFill>
                <a:srgbClr val="00FF00"/>
              </a:solidFill>
              <a:latin typeface="Courier" charset="0"/>
              <a:ea typeface="Courier" charset="0"/>
              <a:cs typeface="Courier" charset="0"/>
              <a:sym typeface="Cabin"/>
            </a:endParaRPr>
          </a:p>
          <a:p>
            <a:pPr marL="0" marR="0" lvl="0" indent="0" algn="l" rtl="0">
              <a:lnSpc>
                <a:spcPct val="100000"/>
              </a:lnSpc>
              <a:spcBef>
                <a:spcPts val="0"/>
              </a:spcBef>
              <a:spcAft>
                <a:spcPts val="0"/>
              </a:spcAft>
              <a:buClr>
                <a:srgbClr val="FF7F00"/>
              </a:buClr>
              <a:buSzPct val="25000"/>
              <a:buFont typeface="Cabin"/>
              <a:buNone/>
            </a:pPr>
            <a:r>
              <a:rPr lang="en" sz="1600" b="1" u="none" strike="noStrike" cap="none" dirty="0">
                <a:solidFill>
                  <a:srgbClr val="FF7F00"/>
                </a:solidFill>
                <a:latin typeface="Courier" charset="0"/>
                <a:ea typeface="Courier" charset="0"/>
                <a:cs typeface="Courier" charset="0"/>
                <a:sym typeface="Cabin"/>
              </a:rPr>
              <a:t>FROM </a:t>
            </a:r>
            <a:r>
              <a:rPr lang="en" sz="1600" b="1" u="none" strike="noStrike" cap="none" dirty="0">
                <a:solidFill>
                  <a:srgbClr val="FFFF00"/>
                </a:solidFill>
                <a:latin typeface="Courier" charset="0"/>
                <a:ea typeface="Courier" charset="0"/>
                <a:cs typeface="Courier" charset="0"/>
                <a:sym typeface="Cabin"/>
              </a:rPr>
              <a:t>User </a:t>
            </a:r>
            <a:r>
              <a:rPr lang="en" sz="1600" b="1" u="none" strike="noStrike" cap="none" dirty="0">
                <a:solidFill>
                  <a:srgbClr val="FF7F00"/>
                </a:solidFill>
                <a:latin typeface="Courier" charset="0"/>
                <a:ea typeface="Courier" charset="0"/>
                <a:cs typeface="Courier" charset="0"/>
                <a:sym typeface="Cabin"/>
              </a:rPr>
              <a:t>JOIN </a:t>
            </a:r>
            <a:r>
              <a:rPr lang="en" sz="1600" b="1" u="none" strike="noStrike" cap="none" dirty="0">
                <a:solidFill>
                  <a:srgbClr val="FFFF00"/>
                </a:solidFill>
                <a:latin typeface="Courier" charset="0"/>
                <a:ea typeface="Courier" charset="0"/>
                <a:cs typeface="Courier" charset="0"/>
                <a:sym typeface="Cabin"/>
              </a:rPr>
              <a:t>Member </a:t>
            </a:r>
            <a:r>
              <a:rPr lang="en" sz="1600" b="1" u="none" strike="noStrike" cap="none" dirty="0">
                <a:solidFill>
                  <a:srgbClr val="FF7F00"/>
                </a:solidFill>
                <a:latin typeface="Courier" charset="0"/>
                <a:ea typeface="Courier" charset="0"/>
                <a:cs typeface="Courier" charset="0"/>
                <a:sym typeface="Cabin"/>
              </a:rPr>
              <a:t>JOIN </a:t>
            </a:r>
            <a:r>
              <a:rPr lang="en" sz="1600" b="1" u="none" strike="noStrike" cap="none" dirty="0">
                <a:solidFill>
                  <a:srgbClr val="FFFF00"/>
                </a:solidFill>
                <a:latin typeface="Courier" charset="0"/>
                <a:ea typeface="Courier" charset="0"/>
                <a:cs typeface="Courier" charset="0"/>
                <a:sym typeface="Cabin"/>
              </a:rPr>
              <a:t>Course</a:t>
            </a:r>
          </a:p>
          <a:p>
            <a:pPr marL="0" marR="0" lvl="0" indent="0" algn="l" rtl="0">
              <a:lnSpc>
                <a:spcPct val="100000"/>
              </a:lnSpc>
              <a:spcBef>
                <a:spcPts val="0"/>
              </a:spcBef>
              <a:spcAft>
                <a:spcPts val="0"/>
              </a:spcAft>
              <a:buClr>
                <a:srgbClr val="FF7F00"/>
              </a:buClr>
              <a:buSzPct val="25000"/>
              <a:buFont typeface="Cabin"/>
              <a:buNone/>
            </a:pPr>
            <a:r>
              <a:rPr lang="en" sz="1600" b="1" u="none" strike="noStrike" cap="none" dirty="0">
                <a:solidFill>
                  <a:srgbClr val="FF7F00"/>
                </a:solidFill>
                <a:latin typeface="Courier" charset="0"/>
                <a:ea typeface="Courier" charset="0"/>
                <a:cs typeface="Courier" charset="0"/>
                <a:sym typeface="Cabin"/>
              </a:rPr>
              <a:t>ON </a:t>
            </a:r>
            <a:r>
              <a:rPr lang="en" sz="1600" b="1" u="none" strike="noStrike" cap="none" dirty="0" err="1">
                <a:solidFill>
                  <a:srgbClr val="FF00FF"/>
                </a:solidFill>
                <a:latin typeface="Courier" charset="0"/>
                <a:ea typeface="Courier" charset="0"/>
                <a:cs typeface="Courier" charset="0"/>
                <a:sym typeface="Cabin"/>
              </a:rPr>
              <a:t>Member.user_id</a:t>
            </a:r>
            <a:r>
              <a:rPr lang="en" sz="1600" b="1" u="none" strike="noStrike" cap="none" dirty="0">
                <a:solidFill>
                  <a:srgbClr val="FF00FF"/>
                </a:solidFill>
                <a:latin typeface="Courier" charset="0"/>
                <a:ea typeface="Courier" charset="0"/>
                <a:cs typeface="Courier" charset="0"/>
                <a:sym typeface="Cabin"/>
              </a:rPr>
              <a:t> = </a:t>
            </a:r>
            <a:r>
              <a:rPr lang="en" sz="1600" b="1" u="none" strike="noStrike" cap="none" dirty="0" err="1">
                <a:solidFill>
                  <a:srgbClr val="FF00FF"/>
                </a:solidFill>
                <a:latin typeface="Courier" charset="0"/>
                <a:ea typeface="Courier" charset="0"/>
                <a:cs typeface="Courier" charset="0"/>
                <a:sym typeface="Cabin"/>
              </a:rPr>
              <a:t>User.id</a:t>
            </a:r>
            <a:r>
              <a:rPr lang="en" sz="1600" b="1" u="none" strike="noStrike" cap="none" dirty="0">
                <a:solidFill>
                  <a:srgbClr val="FF00FF"/>
                </a:solidFill>
                <a:latin typeface="Courier" charset="0"/>
                <a:ea typeface="Courier" charset="0"/>
                <a:cs typeface="Courier" charset="0"/>
                <a:sym typeface="Cabin"/>
              </a:rPr>
              <a:t> </a:t>
            </a:r>
            <a:r>
              <a:rPr lang="en" sz="1600" b="1" u="none" strike="noStrike" cap="none" dirty="0">
                <a:solidFill>
                  <a:srgbClr val="FF6600"/>
                </a:solidFill>
                <a:latin typeface="Courier" charset="0"/>
                <a:ea typeface="Courier" charset="0"/>
                <a:cs typeface="Courier" charset="0"/>
                <a:sym typeface="Cabin"/>
              </a:rPr>
              <a:t>AND </a:t>
            </a:r>
            <a:endParaRPr lang="en-US" sz="1600" b="1" u="none" strike="noStrike" cap="none" dirty="0" smtClean="0">
              <a:solidFill>
                <a:srgbClr val="FF6600"/>
              </a:solidFill>
              <a:latin typeface="Courier" charset="0"/>
              <a:ea typeface="Courier" charset="0"/>
              <a:cs typeface="Courier" charset="0"/>
              <a:sym typeface="Cabin"/>
            </a:endParaRPr>
          </a:p>
          <a:p>
            <a:pPr marL="0" marR="0" lvl="0" indent="0" algn="l" rtl="0">
              <a:lnSpc>
                <a:spcPct val="100000"/>
              </a:lnSpc>
              <a:spcBef>
                <a:spcPts val="0"/>
              </a:spcBef>
              <a:spcAft>
                <a:spcPts val="0"/>
              </a:spcAft>
              <a:buClr>
                <a:srgbClr val="FF7F00"/>
              </a:buClr>
              <a:buSzPct val="25000"/>
              <a:buFont typeface="Cabin"/>
              <a:buNone/>
            </a:pPr>
            <a:r>
              <a:rPr lang="en" sz="1600" b="1" u="none" strike="noStrike" cap="none" dirty="0" err="1" smtClean="0">
                <a:solidFill>
                  <a:srgbClr val="FF00FF"/>
                </a:solidFill>
                <a:latin typeface="Courier" charset="0"/>
                <a:ea typeface="Courier" charset="0"/>
                <a:cs typeface="Courier" charset="0"/>
                <a:sym typeface="Cabin"/>
              </a:rPr>
              <a:t>Member.course_id</a:t>
            </a:r>
            <a:r>
              <a:rPr lang="en" sz="1600" b="1" u="none" strike="noStrike" cap="none" dirty="0" smtClean="0">
                <a:solidFill>
                  <a:srgbClr val="FF00FF"/>
                </a:solidFill>
                <a:latin typeface="Courier" charset="0"/>
                <a:ea typeface="Courier" charset="0"/>
                <a:cs typeface="Courier" charset="0"/>
                <a:sym typeface="Cabin"/>
              </a:rPr>
              <a:t> </a:t>
            </a:r>
            <a:r>
              <a:rPr lang="en" sz="1600" b="1" u="none" strike="noStrike" cap="none" dirty="0">
                <a:solidFill>
                  <a:srgbClr val="FF00FF"/>
                </a:solidFill>
                <a:latin typeface="Courier" charset="0"/>
                <a:ea typeface="Courier" charset="0"/>
                <a:cs typeface="Courier" charset="0"/>
                <a:sym typeface="Cabin"/>
              </a:rPr>
              <a:t>= </a:t>
            </a:r>
            <a:r>
              <a:rPr lang="en" sz="1600" b="1" u="none" strike="noStrike" cap="none" dirty="0" err="1">
                <a:solidFill>
                  <a:srgbClr val="FF00FF"/>
                </a:solidFill>
                <a:latin typeface="Courier" charset="0"/>
                <a:ea typeface="Courier" charset="0"/>
                <a:cs typeface="Courier" charset="0"/>
                <a:sym typeface="Cabin"/>
              </a:rPr>
              <a:t>Course.id</a:t>
            </a:r>
            <a:endParaRPr lang="en" sz="1600" b="1" u="none" strike="noStrike" cap="none" dirty="0">
              <a:solidFill>
                <a:srgbClr val="FF00FF"/>
              </a:solidFill>
              <a:latin typeface="Courier" charset="0"/>
              <a:ea typeface="Courier" charset="0"/>
              <a:cs typeface="Courier" charset="0"/>
              <a:sym typeface="Cabin"/>
            </a:endParaRPr>
          </a:p>
          <a:p>
            <a:pPr marL="0" marR="0" lvl="0" indent="0" algn="l" rtl="0">
              <a:lnSpc>
                <a:spcPct val="100000"/>
              </a:lnSpc>
              <a:spcBef>
                <a:spcPts val="0"/>
              </a:spcBef>
              <a:spcAft>
                <a:spcPts val="0"/>
              </a:spcAft>
              <a:buClr>
                <a:srgbClr val="FF7F00"/>
              </a:buClr>
              <a:buSzPct val="25000"/>
              <a:buFont typeface="Cabin"/>
              <a:buNone/>
            </a:pPr>
            <a:r>
              <a:rPr lang="en" sz="1600" b="1" u="none" strike="noStrike" cap="none" dirty="0">
                <a:solidFill>
                  <a:srgbClr val="FF6600"/>
                </a:solidFill>
                <a:latin typeface="Courier" charset="0"/>
                <a:ea typeface="Courier" charset="0"/>
                <a:cs typeface="Courier" charset="0"/>
                <a:sym typeface="Cabin"/>
              </a:rPr>
              <a:t>ORDER BY</a:t>
            </a:r>
            <a:r>
              <a:rPr lang="en" sz="1600" b="1" u="none" strike="noStrike" cap="none" dirty="0">
                <a:solidFill>
                  <a:srgbClr val="FF00FF"/>
                </a:solidFill>
                <a:latin typeface="Courier" charset="0"/>
                <a:ea typeface="Courier" charset="0"/>
                <a:cs typeface="Courier" charset="0"/>
                <a:sym typeface="Cabin"/>
              </a:rPr>
              <a:t> </a:t>
            </a:r>
            <a:r>
              <a:rPr lang="en" sz="1600" b="1" u="none" strike="noStrike" cap="none" dirty="0" err="1">
                <a:solidFill>
                  <a:srgbClr val="00FF00"/>
                </a:solidFill>
                <a:latin typeface="Courier" charset="0"/>
                <a:ea typeface="Courier" charset="0"/>
                <a:cs typeface="Courier" charset="0"/>
                <a:sym typeface="Cabin"/>
              </a:rPr>
              <a:t>Course.title</a:t>
            </a:r>
            <a:r>
              <a:rPr lang="en" sz="1600" b="1" u="none" strike="noStrike" cap="none" dirty="0">
                <a:solidFill>
                  <a:srgbClr val="00FF00"/>
                </a:solidFill>
                <a:latin typeface="Courier" charset="0"/>
                <a:ea typeface="Courier" charset="0"/>
                <a:cs typeface="Courier" charset="0"/>
                <a:sym typeface="Cabin"/>
              </a:rPr>
              <a:t>, </a:t>
            </a:r>
            <a:r>
              <a:rPr lang="en" sz="1600" b="1" u="none" strike="noStrike" cap="none" dirty="0" err="1">
                <a:solidFill>
                  <a:srgbClr val="00FF00"/>
                </a:solidFill>
                <a:latin typeface="Courier" charset="0"/>
                <a:ea typeface="Courier" charset="0"/>
                <a:cs typeface="Courier" charset="0"/>
                <a:sym typeface="Cabin"/>
              </a:rPr>
              <a:t>Member.role</a:t>
            </a:r>
            <a:r>
              <a:rPr lang="en" sz="1600" b="1" u="none" strike="noStrike" cap="none" dirty="0">
                <a:solidFill>
                  <a:srgbClr val="00FF00"/>
                </a:solidFill>
                <a:latin typeface="Courier" charset="0"/>
                <a:ea typeface="Courier" charset="0"/>
                <a:cs typeface="Courier" charset="0"/>
                <a:sym typeface="Cabin"/>
              </a:rPr>
              <a:t> DESC, </a:t>
            </a:r>
            <a:r>
              <a:rPr lang="en" sz="1600" b="1" u="none" strike="noStrike" cap="none" dirty="0" err="1">
                <a:solidFill>
                  <a:srgbClr val="00FF00"/>
                </a:solidFill>
                <a:latin typeface="Courier" charset="0"/>
                <a:ea typeface="Courier" charset="0"/>
                <a:cs typeface="Courier" charset="0"/>
                <a:sym typeface="Cabin"/>
              </a:rPr>
              <a:t>User.name</a:t>
            </a:r>
            <a:r>
              <a:rPr lang="en" sz="1600" b="1" u="none" strike="noStrike" cap="none" dirty="0">
                <a:solidFill>
                  <a:srgbClr val="00FF00"/>
                </a:solidFill>
                <a:latin typeface="Courier" charset="0"/>
                <a:ea typeface="Courier" charset="0"/>
                <a:cs typeface="Courier" charset="0"/>
                <a:sym typeface="Cabin"/>
              </a:rPr>
              <a:t> </a:t>
            </a:r>
          </a:p>
        </p:txBody>
      </p:sp>
      <p:cxnSp>
        <p:nvCxnSpPr>
          <p:cNvPr id="1000" name="Shape 1000"/>
          <p:cNvCxnSpPr/>
          <p:nvPr/>
        </p:nvCxnSpPr>
        <p:spPr>
          <a:xfrm flipH="1">
            <a:off x="2812107" y="1035350"/>
            <a:ext cx="877649" cy="58657"/>
          </a:xfrm>
          <a:prstGeom prst="straightConnector1">
            <a:avLst/>
          </a:prstGeom>
          <a:noFill/>
          <a:ln w="63500" cap="rnd" cmpd="sng">
            <a:solidFill>
              <a:srgbClr val="FF00FF"/>
            </a:solidFill>
            <a:prstDash val="solid"/>
            <a:miter/>
            <a:headEnd type="stealth" w="med" len="med"/>
            <a:tailEnd type="none" w="med" len="med"/>
          </a:ln>
        </p:spPr>
      </p:cxnSp>
      <p:pic>
        <p:nvPicPr>
          <p:cNvPr id="1001" name="Shape 1001" descr="Untitled.png"/>
          <p:cNvPicPr preferRelativeResize="0"/>
          <p:nvPr/>
        </p:nvPicPr>
        <p:blipFill rotWithShape="1">
          <a:blip r:embed="rId3">
            <a:alphaModFix/>
          </a:blip>
          <a:srcRect/>
          <a:stretch/>
        </p:blipFill>
        <p:spPr>
          <a:xfrm>
            <a:off x="751975" y="609270"/>
            <a:ext cx="2060131" cy="969474"/>
          </a:xfrm>
          <a:prstGeom prst="rect">
            <a:avLst/>
          </a:prstGeom>
          <a:noFill/>
          <a:ln>
            <a:noFill/>
          </a:ln>
        </p:spPr>
      </p:pic>
      <p:pic>
        <p:nvPicPr>
          <p:cNvPr id="1002" name="Shape 1002" descr="Untitled 2.png"/>
          <p:cNvPicPr preferRelativeResize="0"/>
          <p:nvPr/>
        </p:nvPicPr>
        <p:blipFill rotWithShape="1">
          <a:blip r:embed="rId4">
            <a:alphaModFix/>
          </a:blip>
          <a:srcRect/>
          <a:stretch/>
        </p:blipFill>
        <p:spPr>
          <a:xfrm>
            <a:off x="6914033" y="589470"/>
            <a:ext cx="1425696" cy="969474"/>
          </a:xfrm>
          <a:prstGeom prst="rect">
            <a:avLst/>
          </a:prstGeom>
          <a:noFill/>
          <a:ln>
            <a:noFill/>
          </a:ln>
        </p:spPr>
      </p:pic>
      <p:pic>
        <p:nvPicPr>
          <p:cNvPr id="1003" name="Shape 1003" descr="Untitled.png"/>
          <p:cNvPicPr preferRelativeResize="0"/>
          <p:nvPr/>
        </p:nvPicPr>
        <p:blipFill rotWithShape="1">
          <a:blip r:embed="rId5">
            <a:alphaModFix/>
          </a:blip>
          <a:srcRect/>
          <a:stretch/>
        </p:blipFill>
        <p:spPr>
          <a:xfrm>
            <a:off x="3689757" y="622270"/>
            <a:ext cx="2046666" cy="1736973"/>
          </a:xfrm>
          <a:prstGeom prst="rect">
            <a:avLst/>
          </a:prstGeom>
          <a:noFill/>
          <a:ln>
            <a:noFill/>
          </a:ln>
        </p:spPr>
      </p:pic>
      <p:cxnSp>
        <p:nvCxnSpPr>
          <p:cNvPr id="1004" name="Shape 1004"/>
          <p:cNvCxnSpPr/>
          <p:nvPr/>
        </p:nvCxnSpPr>
        <p:spPr>
          <a:xfrm rot="10800000">
            <a:off x="5736423" y="1035350"/>
            <a:ext cx="1177610" cy="0"/>
          </a:xfrm>
          <a:prstGeom prst="straightConnector1">
            <a:avLst/>
          </a:prstGeom>
          <a:noFill/>
          <a:ln w="63500" cap="rnd" cmpd="sng">
            <a:solidFill>
              <a:srgbClr val="FF00FF"/>
            </a:solidFill>
            <a:prstDash val="solid"/>
            <a:miter/>
            <a:headEnd type="stealth" w="med" len="med"/>
            <a:tailEnd type="none" w="med" len="med"/>
          </a:ln>
        </p:spPr>
      </p:cxnSp>
      <p:pic>
        <p:nvPicPr>
          <p:cNvPr id="1005" name="Shape 1005" descr="Untitled.png"/>
          <p:cNvPicPr preferRelativeResize="0"/>
          <p:nvPr/>
        </p:nvPicPr>
        <p:blipFill rotWithShape="1">
          <a:blip r:embed="rId6">
            <a:alphaModFix/>
          </a:blip>
          <a:srcRect/>
          <a:stretch/>
        </p:blipFill>
        <p:spPr>
          <a:xfrm>
            <a:off x="6752108" y="2074920"/>
            <a:ext cx="2062632" cy="2278993"/>
          </a:xfrm>
          <a:prstGeom prst="rect">
            <a:avLst/>
          </a:prstGeom>
          <a:noFill/>
          <a:ln>
            <a:noFill/>
          </a:ln>
        </p:spPr>
      </p:pic>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1009"/>
        <p:cNvGrpSpPr/>
        <p:nvPr/>
      </p:nvGrpSpPr>
      <p:grpSpPr>
        <a:xfrm>
          <a:off x="0" y="0"/>
          <a:ext cx="0" cy="0"/>
          <a:chOff x="0" y="0"/>
          <a:chExt cx="0" cy="0"/>
        </a:xfrm>
      </p:grpSpPr>
      <p:pic>
        <p:nvPicPr>
          <p:cNvPr id="1010" name="Shape 1010" descr="Untitled.png"/>
          <p:cNvPicPr preferRelativeResize="0"/>
          <p:nvPr/>
        </p:nvPicPr>
        <p:blipFill rotWithShape="1">
          <a:blip r:embed="rId3">
            <a:alphaModFix/>
          </a:blip>
          <a:srcRect/>
          <a:stretch/>
        </p:blipFill>
        <p:spPr>
          <a:xfrm>
            <a:off x="2362200" y="515714"/>
            <a:ext cx="5167312" cy="4087777"/>
          </a:xfrm>
          <a:prstGeom prst="rect">
            <a:avLst/>
          </a:prstGeom>
          <a:noFill/>
          <a:ln>
            <a:noFill/>
          </a:ln>
        </p:spPr>
      </p:pic>
      <p:sp>
        <p:nvSpPr>
          <p:cNvPr id="1011" name="Shape 1011"/>
          <p:cNvSpPr txBox="1"/>
          <p:nvPr/>
        </p:nvSpPr>
        <p:spPr>
          <a:xfrm>
            <a:off x="3657600" y="4090987"/>
            <a:ext cx="1800225" cy="363438"/>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chemeClr val="accent2"/>
              </a:buClr>
              <a:buSzPct val="25000"/>
              <a:buFont typeface="Cabin"/>
              <a:buNone/>
            </a:pPr>
            <a:r>
              <a:rPr lang="en" sz="2000" u="none" strike="noStrike" cap="none">
                <a:solidFill>
                  <a:schemeClr val="accent2"/>
                </a:solidFill>
                <a:latin typeface="Arial" charset="0"/>
                <a:ea typeface="Arial" charset="0"/>
                <a:cs typeface="Arial" charset="0"/>
                <a:sym typeface="Cabin"/>
              </a:rPr>
              <a:t>www.tsugi.org</a:t>
            </a:r>
            <a:endParaRPr lang="en" sz="2000" u="none" strike="noStrike" cap="none" dirty="0">
              <a:solidFill>
                <a:schemeClr val="accent2"/>
              </a:solidFill>
              <a:latin typeface="Arial" charset="0"/>
              <a:ea typeface="Arial" charset="0"/>
              <a:cs typeface="Arial" charset="0"/>
              <a:sym typeface="Cabin"/>
            </a:endParaRPr>
          </a:p>
        </p:txBody>
      </p:sp>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1015"/>
        <p:cNvGrpSpPr/>
        <p:nvPr/>
      </p:nvGrpSpPr>
      <p:grpSpPr>
        <a:xfrm>
          <a:off x="0" y="0"/>
          <a:ext cx="0" cy="0"/>
          <a:chOff x="0" y="0"/>
          <a:chExt cx="0" cy="0"/>
        </a:xfrm>
      </p:grpSpPr>
      <p:sp>
        <p:nvSpPr>
          <p:cNvPr id="1016" name="Shape 1016"/>
          <p:cNvSpPr txBox="1">
            <a:spLocks noGrp="1"/>
          </p:cNvSpPr>
          <p:nvPr>
            <p:ph type="title"/>
          </p:nvPr>
        </p:nvSpPr>
        <p:spPr>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4300" u="none" strike="noStrike" cap="none">
                <a:solidFill>
                  <a:srgbClr val="FFD966"/>
                </a:solidFill>
                <a:latin typeface="Arial" charset="0"/>
                <a:ea typeface="Arial" charset="0"/>
                <a:cs typeface="Arial" charset="0"/>
                <a:sym typeface="Cabin"/>
              </a:rPr>
              <a:t>Complexity Enables Speed</a:t>
            </a:r>
          </a:p>
        </p:txBody>
      </p:sp>
      <p:sp>
        <p:nvSpPr>
          <p:cNvPr id="1017" name="Shape 1017"/>
          <p:cNvSpPr txBox="1">
            <a:spLocks noGrp="1"/>
          </p:cNvSpPr>
          <p:nvPr>
            <p:ph type="body" idx="1"/>
          </p:nvPr>
        </p:nvSpPr>
        <p:spPr>
          <a:prstGeom prst="rect">
            <a:avLst/>
          </a:prstGeom>
          <a:noFill/>
          <a:ln>
            <a:noFill/>
          </a:ln>
        </p:spPr>
        <p:txBody>
          <a:bodyPr lIns="21425" tIns="21425" rIns="21425" bIns="21425" anchor="ctr" anchorCtr="0">
            <a:noAutofit/>
          </a:bodyPr>
          <a:lstStyle/>
          <a:p>
            <a:pPr marL="254000" marR="0" lvl="0" indent="-254000" algn="l" rtl="0">
              <a:lnSpc>
                <a:spcPct val="100000"/>
              </a:lnSpc>
              <a:spcBef>
                <a:spcPts val="0"/>
              </a:spcBef>
              <a:spcAft>
                <a:spcPts val="0"/>
              </a:spcAft>
              <a:buClr>
                <a:schemeClr val="lt1"/>
              </a:buClr>
              <a:buSzPct val="100000"/>
              <a:buFont typeface="Cabin"/>
              <a:buChar char="•"/>
            </a:pPr>
            <a:r>
              <a:rPr lang="en" sz="2000" u="none" strike="noStrike" cap="none" dirty="0">
                <a:solidFill>
                  <a:schemeClr val="lt1"/>
                </a:solidFill>
                <a:latin typeface="Arial" charset="0"/>
                <a:ea typeface="Arial" charset="0"/>
                <a:cs typeface="Arial" charset="0"/>
                <a:sym typeface="Cabin"/>
              </a:rPr>
              <a:t>Complexity makes speed possible and allows you to get very fast results as the data size grows</a:t>
            </a:r>
          </a:p>
          <a:p>
            <a:pPr marL="254000" marR="0" lvl="0" indent="-254000" algn="l" rtl="0">
              <a:lnSpc>
                <a:spcPct val="100000"/>
              </a:lnSpc>
              <a:spcBef>
                <a:spcPts val="2500"/>
              </a:spcBef>
              <a:spcAft>
                <a:spcPts val="0"/>
              </a:spcAft>
              <a:buClr>
                <a:schemeClr val="lt1"/>
              </a:buClr>
              <a:buSzPct val="100000"/>
              <a:buFont typeface="Cabin"/>
              <a:buChar char="•"/>
            </a:pPr>
            <a:r>
              <a:rPr lang="en" sz="2000" u="none" strike="noStrike" cap="none" dirty="0">
                <a:solidFill>
                  <a:schemeClr val="lt1"/>
                </a:solidFill>
                <a:latin typeface="Arial" charset="0"/>
                <a:ea typeface="Arial" charset="0"/>
                <a:cs typeface="Arial" charset="0"/>
                <a:sym typeface="Cabin"/>
              </a:rPr>
              <a:t>By </a:t>
            </a:r>
            <a:r>
              <a:rPr lang="en" sz="2000" u="none" strike="noStrike" cap="none" dirty="0">
                <a:solidFill>
                  <a:srgbClr val="00FF00"/>
                </a:solidFill>
                <a:latin typeface="Arial" charset="0"/>
                <a:ea typeface="Arial" charset="0"/>
                <a:cs typeface="Arial" charset="0"/>
                <a:sym typeface="Cabin"/>
              </a:rPr>
              <a:t>normalizing the data and linking it with integer keys</a:t>
            </a:r>
            <a:r>
              <a:rPr lang="en" sz="2000" u="none" strike="noStrike" cap="none" dirty="0">
                <a:solidFill>
                  <a:schemeClr val="lt1"/>
                </a:solidFill>
                <a:latin typeface="Arial" charset="0"/>
                <a:ea typeface="Arial" charset="0"/>
                <a:cs typeface="Arial" charset="0"/>
                <a:sym typeface="Cabin"/>
              </a:rPr>
              <a:t>, the overall </a:t>
            </a:r>
            <a:r>
              <a:rPr lang="en" sz="2000" u="none" strike="noStrike" cap="none" dirty="0">
                <a:solidFill>
                  <a:srgbClr val="00FF00"/>
                </a:solidFill>
                <a:latin typeface="Arial" charset="0"/>
                <a:ea typeface="Arial" charset="0"/>
                <a:cs typeface="Arial" charset="0"/>
                <a:sym typeface="Cabin"/>
              </a:rPr>
              <a:t>amount of data</a:t>
            </a:r>
            <a:r>
              <a:rPr lang="en" sz="2000" u="none" strike="noStrike" cap="none" dirty="0">
                <a:solidFill>
                  <a:schemeClr val="lt1"/>
                </a:solidFill>
                <a:latin typeface="Arial" charset="0"/>
                <a:ea typeface="Arial" charset="0"/>
                <a:cs typeface="Arial" charset="0"/>
                <a:sym typeface="Cabin"/>
              </a:rPr>
              <a:t> which the relational database must </a:t>
            </a:r>
            <a:r>
              <a:rPr lang="en" sz="2000" u="none" strike="noStrike" cap="none" dirty="0">
                <a:solidFill>
                  <a:srgbClr val="00FF00"/>
                </a:solidFill>
                <a:latin typeface="Arial" charset="0"/>
                <a:ea typeface="Arial" charset="0"/>
                <a:cs typeface="Arial" charset="0"/>
                <a:sym typeface="Cabin"/>
              </a:rPr>
              <a:t>scan</a:t>
            </a:r>
            <a:r>
              <a:rPr lang="en" sz="2000" u="none" strike="noStrike" cap="none" dirty="0">
                <a:solidFill>
                  <a:schemeClr val="lt1"/>
                </a:solidFill>
                <a:latin typeface="Arial" charset="0"/>
                <a:ea typeface="Arial" charset="0"/>
                <a:cs typeface="Arial" charset="0"/>
                <a:sym typeface="Cabin"/>
              </a:rPr>
              <a:t> is far lower than if the data were simply flattened out</a:t>
            </a:r>
          </a:p>
          <a:p>
            <a:pPr marL="254000" marR="0" lvl="0" indent="-254000" algn="l" rtl="0">
              <a:lnSpc>
                <a:spcPct val="100000"/>
              </a:lnSpc>
              <a:spcBef>
                <a:spcPts val="2500"/>
              </a:spcBef>
              <a:spcAft>
                <a:spcPts val="600"/>
              </a:spcAft>
              <a:buClr>
                <a:schemeClr val="lt1"/>
              </a:buClr>
              <a:buSzPct val="100000"/>
              <a:buFont typeface="Cabin"/>
              <a:buChar char="•"/>
            </a:pPr>
            <a:r>
              <a:rPr lang="en" sz="2000" u="none" strike="noStrike" cap="none" dirty="0">
                <a:solidFill>
                  <a:schemeClr val="lt1"/>
                </a:solidFill>
                <a:latin typeface="Arial" charset="0"/>
                <a:ea typeface="Arial" charset="0"/>
                <a:cs typeface="Arial" charset="0"/>
                <a:sym typeface="Cabin"/>
              </a:rPr>
              <a:t>It might seem like a </a:t>
            </a:r>
            <a:r>
              <a:rPr lang="en" sz="2000" u="none" strike="noStrike" cap="none" dirty="0">
                <a:solidFill>
                  <a:srgbClr val="FF00FF"/>
                </a:solidFill>
                <a:latin typeface="Arial" charset="0"/>
                <a:ea typeface="Arial" charset="0"/>
                <a:cs typeface="Arial" charset="0"/>
                <a:sym typeface="Cabin"/>
              </a:rPr>
              <a:t>tradeoff</a:t>
            </a:r>
            <a:r>
              <a:rPr lang="en" sz="2000" u="none" strike="noStrike" cap="none" dirty="0">
                <a:solidFill>
                  <a:schemeClr val="lt1"/>
                </a:solidFill>
                <a:latin typeface="Arial" charset="0"/>
                <a:ea typeface="Arial" charset="0"/>
                <a:cs typeface="Arial" charset="0"/>
                <a:sym typeface="Cabin"/>
              </a:rPr>
              <a:t> - spend some time designing your database so it continues to be fast when your application is a success</a:t>
            </a:r>
          </a:p>
        </p:txBody>
      </p:sp>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1021"/>
        <p:cNvGrpSpPr/>
        <p:nvPr/>
      </p:nvGrpSpPr>
      <p:grpSpPr>
        <a:xfrm>
          <a:off x="0" y="0"/>
          <a:ext cx="0" cy="0"/>
          <a:chOff x="0" y="0"/>
          <a:chExt cx="0" cy="0"/>
        </a:xfrm>
      </p:grpSpPr>
      <p:sp>
        <p:nvSpPr>
          <p:cNvPr id="1022" name="Shape 1022"/>
          <p:cNvSpPr txBox="1">
            <a:spLocks noGrp="1"/>
          </p:cNvSpPr>
          <p:nvPr>
            <p:ph type="title"/>
          </p:nvPr>
        </p:nvSpPr>
        <p:spPr>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4300" u="none" strike="noStrike" cap="none">
                <a:solidFill>
                  <a:srgbClr val="FFD966"/>
                </a:solidFill>
                <a:latin typeface="Arial" charset="0"/>
                <a:ea typeface="Arial" charset="0"/>
                <a:cs typeface="Arial" charset="0"/>
                <a:sym typeface="Cabin"/>
              </a:rPr>
              <a:t>Additional SQL Topics</a:t>
            </a:r>
          </a:p>
        </p:txBody>
      </p:sp>
      <p:sp>
        <p:nvSpPr>
          <p:cNvPr id="1023" name="Shape 1023"/>
          <p:cNvSpPr txBox="1">
            <a:spLocks noGrp="1"/>
          </p:cNvSpPr>
          <p:nvPr>
            <p:ph type="body" idx="1"/>
          </p:nvPr>
        </p:nvSpPr>
        <p:spPr>
          <a:prstGeom prst="rect">
            <a:avLst/>
          </a:prstGeom>
          <a:noFill/>
          <a:ln>
            <a:noFill/>
          </a:ln>
        </p:spPr>
        <p:txBody>
          <a:bodyPr lIns="21425" tIns="21425" rIns="21425" bIns="21425" anchor="ctr" anchorCtr="0">
            <a:noAutofit/>
          </a:bodyPr>
          <a:lstStyle/>
          <a:p>
            <a:pPr marL="254000" marR="0" lvl="0" indent="-254000" algn="l" rtl="0">
              <a:lnSpc>
                <a:spcPct val="100000"/>
              </a:lnSpc>
              <a:spcBef>
                <a:spcPts val="0"/>
              </a:spcBef>
              <a:spcAft>
                <a:spcPts val="0"/>
              </a:spcAft>
              <a:buClr>
                <a:schemeClr val="lt1"/>
              </a:buClr>
              <a:buSzPct val="100000"/>
              <a:buFont typeface="Cabin"/>
              <a:buChar char="•"/>
            </a:pPr>
            <a:r>
              <a:rPr lang="en" sz="2000" u="none" strike="noStrike" cap="none" dirty="0">
                <a:solidFill>
                  <a:srgbClr val="FF00FF"/>
                </a:solidFill>
                <a:latin typeface="Arial" charset="0"/>
                <a:ea typeface="Arial" charset="0"/>
                <a:cs typeface="Arial" charset="0"/>
                <a:sym typeface="Cabin"/>
              </a:rPr>
              <a:t>Indexes</a:t>
            </a:r>
            <a:r>
              <a:rPr lang="en" sz="2000" u="none" strike="noStrike" cap="none" dirty="0">
                <a:solidFill>
                  <a:schemeClr val="lt1"/>
                </a:solidFill>
                <a:latin typeface="Arial" charset="0"/>
                <a:ea typeface="Arial" charset="0"/>
                <a:cs typeface="Arial" charset="0"/>
                <a:sym typeface="Cabin"/>
              </a:rPr>
              <a:t> improve access performance for things like string fields</a:t>
            </a:r>
          </a:p>
          <a:p>
            <a:pPr marL="254000" marR="0" lvl="0" indent="-254000" algn="l" rtl="0">
              <a:lnSpc>
                <a:spcPct val="100000"/>
              </a:lnSpc>
              <a:spcBef>
                <a:spcPts val="2500"/>
              </a:spcBef>
              <a:spcAft>
                <a:spcPts val="0"/>
              </a:spcAft>
              <a:buClr>
                <a:schemeClr val="lt1"/>
              </a:buClr>
              <a:buSzPct val="100000"/>
              <a:buFont typeface="Cabin"/>
              <a:buChar char="•"/>
            </a:pPr>
            <a:r>
              <a:rPr lang="en" sz="2000" u="none" strike="noStrike" cap="none" dirty="0">
                <a:solidFill>
                  <a:srgbClr val="00FF00"/>
                </a:solidFill>
                <a:latin typeface="Arial" charset="0"/>
                <a:ea typeface="Arial" charset="0"/>
                <a:cs typeface="Arial" charset="0"/>
                <a:sym typeface="Cabin"/>
              </a:rPr>
              <a:t>Constraints</a:t>
            </a:r>
            <a:r>
              <a:rPr lang="en" sz="2000" u="none" strike="noStrike" cap="none" dirty="0">
                <a:solidFill>
                  <a:schemeClr val="lt1"/>
                </a:solidFill>
                <a:latin typeface="Arial" charset="0"/>
                <a:ea typeface="Arial" charset="0"/>
                <a:cs typeface="Arial" charset="0"/>
                <a:sym typeface="Cabin"/>
              </a:rPr>
              <a:t> on data - (cannot be NULL, etc..)</a:t>
            </a:r>
          </a:p>
          <a:p>
            <a:pPr marL="254000" marR="0" lvl="0" indent="-254000" algn="l" rtl="0">
              <a:lnSpc>
                <a:spcPct val="100000"/>
              </a:lnSpc>
              <a:spcBef>
                <a:spcPts val="2500"/>
              </a:spcBef>
              <a:spcAft>
                <a:spcPts val="600"/>
              </a:spcAft>
              <a:buClr>
                <a:schemeClr val="lt1"/>
              </a:buClr>
              <a:buSzPct val="100000"/>
              <a:buFont typeface="Cabin"/>
              <a:buChar char="•"/>
            </a:pPr>
            <a:r>
              <a:rPr lang="en" sz="2000" u="none" strike="noStrike" cap="none" dirty="0">
                <a:solidFill>
                  <a:srgbClr val="FF7F00"/>
                </a:solidFill>
                <a:latin typeface="Arial" charset="0"/>
                <a:ea typeface="Arial" charset="0"/>
                <a:cs typeface="Arial" charset="0"/>
                <a:sym typeface="Cabin"/>
              </a:rPr>
              <a:t>Transactions</a:t>
            </a:r>
            <a:r>
              <a:rPr lang="en" sz="2000" u="none" strike="noStrike" cap="none" dirty="0">
                <a:solidFill>
                  <a:schemeClr val="lt1"/>
                </a:solidFill>
                <a:latin typeface="Arial" charset="0"/>
                <a:ea typeface="Arial" charset="0"/>
                <a:cs typeface="Arial" charset="0"/>
                <a:sym typeface="Cabin"/>
              </a:rPr>
              <a:t> - allow SQL operations to be grouped and done as a unit</a:t>
            </a:r>
          </a:p>
        </p:txBody>
      </p:sp>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1027"/>
        <p:cNvGrpSpPr/>
        <p:nvPr/>
      </p:nvGrpSpPr>
      <p:grpSpPr>
        <a:xfrm>
          <a:off x="0" y="0"/>
          <a:ext cx="0" cy="0"/>
          <a:chOff x="0" y="0"/>
          <a:chExt cx="0" cy="0"/>
        </a:xfrm>
      </p:grpSpPr>
      <p:sp>
        <p:nvSpPr>
          <p:cNvPr id="1028" name="Shape 1028"/>
          <p:cNvSpPr txBox="1">
            <a:spLocks noGrp="1"/>
          </p:cNvSpPr>
          <p:nvPr>
            <p:ph type="title"/>
          </p:nvPr>
        </p:nvSpPr>
        <p:spPr>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4300" u="none" strike="noStrike" cap="none">
                <a:solidFill>
                  <a:srgbClr val="FFD966"/>
                </a:solidFill>
                <a:latin typeface="Arial" charset="0"/>
                <a:ea typeface="Arial" charset="0"/>
                <a:cs typeface="Arial" charset="0"/>
                <a:sym typeface="Cabin"/>
              </a:rPr>
              <a:t>Summary</a:t>
            </a:r>
          </a:p>
        </p:txBody>
      </p:sp>
      <p:sp>
        <p:nvSpPr>
          <p:cNvPr id="1029" name="Shape 1029"/>
          <p:cNvSpPr txBox="1">
            <a:spLocks noGrp="1"/>
          </p:cNvSpPr>
          <p:nvPr>
            <p:ph type="body" idx="1"/>
          </p:nvPr>
        </p:nvSpPr>
        <p:spPr>
          <a:prstGeom prst="rect">
            <a:avLst/>
          </a:prstGeom>
          <a:noFill/>
          <a:ln>
            <a:noFill/>
          </a:ln>
        </p:spPr>
        <p:txBody>
          <a:bodyPr lIns="21425" tIns="21425" rIns="21425" bIns="21425" anchor="ctr" anchorCtr="0">
            <a:noAutofit/>
          </a:bodyPr>
          <a:lstStyle/>
          <a:p>
            <a:pPr marL="254000" marR="0" lvl="0" indent="-254000" algn="l" rtl="0">
              <a:lnSpc>
                <a:spcPct val="100000"/>
              </a:lnSpc>
              <a:spcBef>
                <a:spcPts val="0"/>
              </a:spcBef>
              <a:spcAft>
                <a:spcPts val="0"/>
              </a:spcAft>
              <a:buClr>
                <a:schemeClr val="lt1"/>
              </a:buClr>
              <a:buSzPct val="100000"/>
              <a:buFont typeface="Cabin"/>
              <a:buChar char="•"/>
            </a:pPr>
            <a:r>
              <a:rPr lang="en" sz="2000" u="none" strike="noStrike" cap="none">
                <a:solidFill>
                  <a:schemeClr val="lt1"/>
                </a:solidFill>
                <a:latin typeface="Arial" charset="0"/>
                <a:ea typeface="Arial" charset="0"/>
                <a:cs typeface="Arial" charset="0"/>
                <a:sym typeface="Cabin"/>
              </a:rPr>
              <a:t>Relational databases allow us to </a:t>
            </a:r>
            <a:r>
              <a:rPr lang="en" sz="2000" u="none" strike="noStrike" cap="none">
                <a:solidFill>
                  <a:srgbClr val="00FF00"/>
                </a:solidFill>
                <a:latin typeface="Arial" charset="0"/>
                <a:ea typeface="Arial" charset="0"/>
                <a:cs typeface="Arial" charset="0"/>
                <a:sym typeface="Cabin"/>
              </a:rPr>
              <a:t>scale</a:t>
            </a:r>
            <a:r>
              <a:rPr lang="en" sz="2000" u="none" strike="noStrike" cap="none">
                <a:solidFill>
                  <a:schemeClr val="lt1"/>
                </a:solidFill>
                <a:latin typeface="Arial" charset="0"/>
                <a:ea typeface="Arial" charset="0"/>
                <a:cs typeface="Arial" charset="0"/>
                <a:sym typeface="Cabin"/>
              </a:rPr>
              <a:t> to very large amounts of data</a:t>
            </a:r>
          </a:p>
          <a:p>
            <a:pPr marL="254000" marR="0" lvl="0" indent="-254000" algn="l" rtl="0">
              <a:lnSpc>
                <a:spcPct val="100000"/>
              </a:lnSpc>
              <a:spcBef>
                <a:spcPts val="2500"/>
              </a:spcBef>
              <a:spcAft>
                <a:spcPts val="0"/>
              </a:spcAft>
              <a:buClr>
                <a:schemeClr val="lt1"/>
              </a:buClr>
              <a:buSzPct val="100000"/>
              <a:buFont typeface="Cabin"/>
              <a:buChar char="•"/>
            </a:pPr>
            <a:r>
              <a:rPr lang="en" sz="2000" u="none" strike="noStrike" cap="none">
                <a:solidFill>
                  <a:schemeClr val="lt1"/>
                </a:solidFill>
                <a:latin typeface="Arial" charset="0"/>
                <a:ea typeface="Arial" charset="0"/>
                <a:cs typeface="Arial" charset="0"/>
                <a:sym typeface="Cabin"/>
              </a:rPr>
              <a:t>The key is to have </a:t>
            </a:r>
            <a:r>
              <a:rPr lang="en" sz="2000" u="none" strike="noStrike" cap="none">
                <a:solidFill>
                  <a:srgbClr val="FF00FF"/>
                </a:solidFill>
                <a:latin typeface="Arial" charset="0"/>
                <a:ea typeface="Arial" charset="0"/>
                <a:cs typeface="Arial" charset="0"/>
                <a:sym typeface="Cabin"/>
              </a:rPr>
              <a:t>one copy of any data </a:t>
            </a:r>
            <a:r>
              <a:rPr lang="en" sz="2000" u="none" strike="noStrike" cap="none">
                <a:solidFill>
                  <a:schemeClr val="lt1"/>
                </a:solidFill>
                <a:latin typeface="Arial" charset="0"/>
                <a:ea typeface="Arial" charset="0"/>
                <a:cs typeface="Arial" charset="0"/>
                <a:sym typeface="Cabin"/>
              </a:rPr>
              <a:t>element and use relations and joins to link the data to multiple places</a:t>
            </a:r>
          </a:p>
          <a:p>
            <a:pPr marL="254000" marR="0" lvl="0" indent="-254000" algn="l" rtl="0">
              <a:lnSpc>
                <a:spcPct val="100000"/>
              </a:lnSpc>
              <a:spcBef>
                <a:spcPts val="2500"/>
              </a:spcBef>
              <a:spcAft>
                <a:spcPts val="0"/>
              </a:spcAft>
              <a:buClr>
                <a:schemeClr val="lt1"/>
              </a:buClr>
              <a:buSzPct val="100000"/>
              <a:buFont typeface="Cabin"/>
              <a:buChar char="•"/>
            </a:pPr>
            <a:r>
              <a:rPr lang="en" sz="2000" u="none" strike="noStrike" cap="none">
                <a:solidFill>
                  <a:schemeClr val="lt1"/>
                </a:solidFill>
                <a:latin typeface="Arial" charset="0"/>
                <a:ea typeface="Arial" charset="0"/>
                <a:cs typeface="Arial" charset="0"/>
                <a:sym typeface="Cabin"/>
              </a:rPr>
              <a:t>This greatly </a:t>
            </a:r>
            <a:r>
              <a:rPr lang="en" sz="2000" u="none" strike="noStrike" cap="none">
                <a:solidFill>
                  <a:srgbClr val="FF7F00"/>
                </a:solidFill>
                <a:latin typeface="Arial" charset="0"/>
                <a:ea typeface="Arial" charset="0"/>
                <a:cs typeface="Arial" charset="0"/>
                <a:sym typeface="Cabin"/>
              </a:rPr>
              <a:t>reduces the amount of data which much be scanned</a:t>
            </a:r>
            <a:r>
              <a:rPr lang="en" sz="2000" u="none" strike="noStrike" cap="none">
                <a:solidFill>
                  <a:schemeClr val="lt1"/>
                </a:solidFill>
                <a:latin typeface="Arial" charset="0"/>
                <a:ea typeface="Arial" charset="0"/>
                <a:cs typeface="Arial" charset="0"/>
                <a:sym typeface="Cabin"/>
              </a:rPr>
              <a:t> when doing complex operations across large amounts of data</a:t>
            </a:r>
          </a:p>
          <a:p>
            <a:pPr marL="254000" marR="0" lvl="0" indent="-254000" algn="l" rtl="0">
              <a:lnSpc>
                <a:spcPct val="100000"/>
              </a:lnSpc>
              <a:spcBef>
                <a:spcPts val="2500"/>
              </a:spcBef>
              <a:spcAft>
                <a:spcPts val="600"/>
              </a:spcAft>
              <a:buClr>
                <a:schemeClr val="lt1"/>
              </a:buClr>
              <a:buSzPct val="100000"/>
              <a:buFont typeface="Cabin"/>
              <a:buChar char="•"/>
            </a:pPr>
            <a:r>
              <a:rPr lang="en" sz="2000" u="none" strike="noStrike" cap="none">
                <a:solidFill>
                  <a:schemeClr val="lt1"/>
                </a:solidFill>
                <a:latin typeface="Arial" charset="0"/>
                <a:ea typeface="Arial" charset="0"/>
                <a:cs typeface="Arial" charset="0"/>
                <a:sym typeface="Cabin"/>
              </a:rPr>
              <a:t>Database and SQL design is a bit of an </a:t>
            </a:r>
            <a:r>
              <a:rPr lang="en" sz="2000" u="none" strike="noStrike" cap="none">
                <a:solidFill>
                  <a:srgbClr val="FFFF00"/>
                </a:solidFill>
                <a:latin typeface="Arial" charset="0"/>
                <a:ea typeface="Arial" charset="0"/>
                <a:cs typeface="Arial" charset="0"/>
                <a:sym typeface="Cabin"/>
              </a:rPr>
              <a:t>art form</a:t>
            </a:r>
          </a:p>
        </p:txBody>
      </p:sp>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1033"/>
        <p:cNvGrpSpPr/>
        <p:nvPr/>
      </p:nvGrpSpPr>
      <p:grpSpPr>
        <a:xfrm>
          <a:off x="0" y="0"/>
          <a:ext cx="0" cy="0"/>
          <a:chOff x="0" y="0"/>
          <a:chExt cx="0" cy="0"/>
        </a:xfrm>
      </p:grpSpPr>
      <p:sp>
        <p:nvSpPr>
          <p:cNvPr id="1034" name="Shape 1034"/>
          <p:cNvSpPr txBox="1">
            <a:spLocks noGrp="1"/>
          </p:cNvSpPr>
          <p:nvPr>
            <p:ph type="title" idx="4294967295"/>
          </p:nvPr>
        </p:nvSpPr>
        <p:spPr>
          <a:xfrm>
            <a:off x="822766" y="633178"/>
            <a:ext cx="6994683" cy="476211"/>
          </a:xfrm>
          <a:prstGeom prst="rect">
            <a:avLst/>
          </a:prstGeom>
          <a:noFill/>
          <a:ln>
            <a:noFill/>
          </a:ln>
        </p:spPr>
        <p:txBody>
          <a:bodyPr lIns="51425" tIns="51425" rIns="51425" bIns="51425" anchor="ctr" anchorCtr="0">
            <a:noAutofit/>
          </a:bodyPr>
          <a:lstStyle/>
          <a:p>
            <a:pPr marL="0" marR="0" lvl="0" indent="0" algn="ctr" rtl="0">
              <a:lnSpc>
                <a:spcPct val="100000"/>
              </a:lnSpc>
              <a:spcBef>
                <a:spcPts val="0"/>
              </a:spcBef>
              <a:spcAft>
                <a:spcPts val="0"/>
              </a:spcAft>
              <a:buClr>
                <a:srgbClr val="00FF00"/>
              </a:buClr>
              <a:buSzPct val="25000"/>
              <a:buFont typeface="Arial"/>
              <a:buNone/>
            </a:pPr>
            <a:r>
              <a:rPr lang="en" sz="2000" b="0" i="0" u="none" strike="noStrike" cap="none">
                <a:solidFill>
                  <a:srgbClr val="FFFF00"/>
                </a:solidFill>
                <a:latin typeface="Arial"/>
                <a:ea typeface="Arial"/>
                <a:cs typeface="Arial"/>
                <a:sym typeface="Arial"/>
              </a:rPr>
              <a:t>Acknowledgements / Contributions</a:t>
            </a:r>
          </a:p>
        </p:txBody>
      </p:sp>
      <p:sp>
        <p:nvSpPr>
          <p:cNvPr id="1035" name="Shape 1035"/>
          <p:cNvSpPr txBox="1"/>
          <p:nvPr/>
        </p:nvSpPr>
        <p:spPr>
          <a:xfrm>
            <a:off x="678431" y="1234420"/>
            <a:ext cx="3823705" cy="3251855"/>
          </a:xfrm>
          <a:prstGeom prst="rect">
            <a:avLst/>
          </a:prstGeom>
          <a:noFill/>
          <a:ln>
            <a:noFill/>
          </a:ln>
        </p:spPr>
        <p:txBody>
          <a:bodyPr lIns="51425" tIns="51425" rIns="51425" bIns="51425" anchor="t" anchorCtr="0">
            <a:noAutofit/>
          </a:bodyPr>
          <a:lstStyle/>
          <a:p>
            <a:pPr marL="0" marR="0" lvl="0" indent="0" algn="l" rtl="0">
              <a:lnSpc>
                <a:spcPct val="100000"/>
              </a:lnSpc>
              <a:spcBef>
                <a:spcPts val="0"/>
              </a:spcBef>
              <a:spcAft>
                <a:spcPts val="0"/>
              </a:spcAft>
              <a:buClr>
                <a:srgbClr val="FFFFFF"/>
              </a:buClr>
              <a:buSzPct val="25000"/>
              <a:buFont typeface="Arial"/>
              <a:buNone/>
            </a:pPr>
            <a:r>
              <a:rPr lang="en" sz="1000" b="0" i="0" u="none" strike="noStrike" cap="none" dirty="0" err="1" smtClean="0">
                <a:solidFill>
                  <a:srgbClr val="FFFFFF"/>
                </a:solidFill>
                <a:latin typeface="Arial"/>
                <a:ea typeface="Arial"/>
                <a:cs typeface="Arial"/>
                <a:sym typeface="Arial"/>
              </a:rPr>
              <a:t>Thes</a:t>
            </a:r>
            <a:r>
              <a:rPr lang="en-US" sz="1000" b="0" i="0" u="none" strike="noStrike" cap="none" smtClean="0">
                <a:solidFill>
                  <a:srgbClr val="FFFFFF"/>
                </a:solidFill>
                <a:latin typeface="Arial"/>
                <a:ea typeface="Arial"/>
                <a:cs typeface="Arial"/>
                <a:sym typeface="Arial"/>
              </a:rPr>
              <a:t>e</a:t>
            </a:r>
            <a:r>
              <a:rPr lang="en" sz="1000" b="0" i="0" u="none" strike="noStrike" cap="none" smtClean="0">
                <a:solidFill>
                  <a:srgbClr val="FFFFFF"/>
                </a:solidFill>
                <a:latin typeface="Arial"/>
                <a:ea typeface="Arial"/>
                <a:cs typeface="Arial"/>
                <a:sym typeface="Arial"/>
              </a:rPr>
              <a:t> slide</a:t>
            </a:r>
            <a:r>
              <a:rPr lang="en-US" sz="1000" b="0" i="0" u="none" strike="noStrike" cap="none" dirty="0" smtClean="0">
                <a:solidFill>
                  <a:srgbClr val="FFFFFF"/>
                </a:solidFill>
                <a:latin typeface="Arial"/>
                <a:ea typeface="Arial"/>
                <a:cs typeface="Arial"/>
                <a:sym typeface="Arial"/>
              </a:rPr>
              <a:t>s</a:t>
            </a:r>
            <a:r>
              <a:rPr lang="en" sz="1000" b="0" i="0" u="none" strike="noStrike" cap="none" dirty="0" smtClean="0">
                <a:solidFill>
                  <a:srgbClr val="FFFFFF"/>
                </a:solidFill>
                <a:latin typeface="Arial"/>
                <a:ea typeface="Arial"/>
                <a:cs typeface="Arial"/>
                <a:sym typeface="Arial"/>
              </a:rPr>
              <a:t> </a:t>
            </a:r>
            <a:r>
              <a:rPr lang="en" sz="1000" b="0" i="0" u="none" strike="noStrike" cap="none" dirty="0">
                <a:solidFill>
                  <a:srgbClr val="FFFFFF"/>
                </a:solidFill>
                <a:latin typeface="Arial"/>
                <a:ea typeface="Arial"/>
                <a:cs typeface="Arial"/>
                <a:sym typeface="Arial"/>
              </a:rPr>
              <a:t>are Copyright 2010-  Charles R. Severance (</a:t>
            </a:r>
            <a:r>
              <a:rPr lang="en" sz="1000" b="0" i="0" u="sng" strike="noStrike" cap="none" dirty="0">
                <a:solidFill>
                  <a:srgbClr val="FFFF00"/>
                </a:solidFill>
                <a:latin typeface="Arial"/>
                <a:ea typeface="Arial"/>
                <a:cs typeface="Arial"/>
                <a:sym typeface="Arial"/>
                <a:hlinkClick r:id="rId3"/>
              </a:rPr>
              <a:t>www.dr-chuck.com</a:t>
            </a:r>
            <a:r>
              <a:rPr lang="en" sz="1000" b="0" i="0" u="none" strike="noStrike" cap="none" dirty="0">
                <a:solidFill>
                  <a:srgbClr val="FFFFFF"/>
                </a:solidFill>
                <a:latin typeface="Arial"/>
                <a:ea typeface="Arial"/>
                <a:cs typeface="Arial"/>
                <a:sym typeface="Arial"/>
              </a:rPr>
              <a:t>) of the University of Michigan School of Information and </a:t>
            </a:r>
            <a:r>
              <a:rPr lang="en" sz="1000" b="0" i="0" u="sng" strike="noStrike" cap="none" dirty="0">
                <a:solidFill>
                  <a:srgbClr val="FFFF00"/>
                </a:solidFill>
                <a:latin typeface="Arial"/>
                <a:ea typeface="Arial"/>
                <a:cs typeface="Arial"/>
                <a:sym typeface="Arial"/>
                <a:hlinkClick r:id="rId4"/>
              </a:rPr>
              <a:t>open.umich.edu</a:t>
            </a:r>
            <a:r>
              <a:rPr lang="en" sz="1000" b="0" i="0" u="none" strike="noStrike" cap="none" dirty="0">
                <a:solidFill>
                  <a:srgbClr val="FFFFFF"/>
                </a:solidFill>
                <a:latin typeface="Arial"/>
                <a:ea typeface="Arial"/>
                <a:cs typeface="Arial"/>
                <a:sym typeface="Arial"/>
              </a:rPr>
              <a:t> and made available under a Creative Commons Attribution 4.0 License.  Please maintain this last slide in all copies of the document to comply with the attribution requirements of the license.  If you make a change, feel free to add your name and organization to the list of contributors on this page as you republish the materials.</a:t>
            </a:r>
          </a:p>
          <a:p>
            <a:pPr marL="0" marR="0" lvl="0" indent="0" algn="l" rtl="0">
              <a:lnSpc>
                <a:spcPct val="100000"/>
              </a:lnSpc>
              <a:spcBef>
                <a:spcPts val="0"/>
              </a:spcBef>
              <a:spcAft>
                <a:spcPts val="0"/>
              </a:spcAft>
              <a:buClr>
                <a:srgbClr val="000000"/>
              </a:buClr>
              <a:buFont typeface="Arial"/>
              <a:buNone/>
            </a:pPr>
            <a:endParaRPr sz="1000" b="0" i="0" u="none" strike="noStrike" cap="none" dirty="0">
              <a:solidFill>
                <a:srgbClr val="FFFFFF"/>
              </a:solidFill>
              <a:latin typeface="Arial"/>
              <a:ea typeface="Arial"/>
              <a:cs typeface="Arial"/>
              <a:sym typeface="Arial"/>
            </a:endParaRPr>
          </a:p>
          <a:p>
            <a:pPr marL="0" marR="0" lvl="0" indent="0" algn="l" rtl="0">
              <a:lnSpc>
                <a:spcPct val="100000"/>
              </a:lnSpc>
              <a:spcBef>
                <a:spcPts val="0"/>
              </a:spcBef>
              <a:spcAft>
                <a:spcPts val="0"/>
              </a:spcAft>
              <a:buClr>
                <a:srgbClr val="FFFFFF"/>
              </a:buClr>
              <a:buSzPct val="25000"/>
              <a:buFont typeface="Arial"/>
              <a:buNone/>
            </a:pPr>
            <a:r>
              <a:rPr lang="en" sz="1000" b="0" i="0" u="none" strike="noStrike" cap="none" dirty="0">
                <a:solidFill>
                  <a:srgbClr val="FFFFFF"/>
                </a:solidFill>
                <a:latin typeface="Arial"/>
                <a:ea typeface="Arial"/>
                <a:cs typeface="Arial"/>
                <a:sym typeface="Arial"/>
              </a:rPr>
              <a:t>Initial Development: Charles Severance, University of Michigan School of Information</a:t>
            </a:r>
          </a:p>
          <a:p>
            <a:pPr marL="0" marR="0" lvl="0" indent="0" algn="l" rtl="0">
              <a:lnSpc>
                <a:spcPct val="100000"/>
              </a:lnSpc>
              <a:spcBef>
                <a:spcPts val="0"/>
              </a:spcBef>
              <a:spcAft>
                <a:spcPts val="0"/>
              </a:spcAft>
              <a:buClr>
                <a:srgbClr val="000000"/>
              </a:buClr>
              <a:buFont typeface="Arial"/>
              <a:buNone/>
            </a:pPr>
            <a:endParaRPr sz="1000" b="0" i="0" u="none" strike="noStrike" cap="none" dirty="0">
              <a:solidFill>
                <a:srgbClr val="FFFFFF"/>
              </a:solidFill>
              <a:latin typeface="Arial"/>
              <a:ea typeface="Arial"/>
              <a:cs typeface="Arial"/>
              <a:sym typeface="Arial"/>
            </a:endParaRPr>
          </a:p>
          <a:p>
            <a:pPr marL="0" marR="0" lvl="0" indent="0" algn="l" rtl="0">
              <a:lnSpc>
                <a:spcPct val="100000"/>
              </a:lnSpc>
              <a:spcBef>
                <a:spcPts val="0"/>
              </a:spcBef>
              <a:spcAft>
                <a:spcPts val="0"/>
              </a:spcAft>
              <a:buClr>
                <a:srgbClr val="FFFFFF"/>
              </a:buClr>
              <a:buSzPct val="25000"/>
              <a:buFont typeface="Arial"/>
              <a:buNone/>
            </a:pPr>
            <a:r>
              <a:rPr lang="en" sz="1000" b="0" i="0" u="none" strike="noStrike" cap="none" dirty="0">
                <a:solidFill>
                  <a:srgbClr val="FFFFFF"/>
                </a:solidFill>
                <a:latin typeface="Arial"/>
                <a:ea typeface="Arial"/>
                <a:cs typeface="Arial"/>
                <a:sym typeface="Arial"/>
              </a:rPr>
              <a:t>… Insert new Contributors here</a:t>
            </a:r>
          </a:p>
        </p:txBody>
      </p:sp>
      <p:pic>
        <p:nvPicPr>
          <p:cNvPr id="1036" name="Shape 1036"/>
          <p:cNvPicPr preferRelativeResize="0"/>
          <p:nvPr/>
        </p:nvPicPr>
        <p:blipFill rotWithShape="1">
          <a:blip r:embed="rId5">
            <a:alphaModFix/>
          </a:blip>
          <a:srcRect/>
          <a:stretch/>
        </p:blipFill>
        <p:spPr>
          <a:xfrm>
            <a:off x="246318" y="532940"/>
            <a:ext cx="576449" cy="576449"/>
          </a:xfrm>
          <a:prstGeom prst="rect">
            <a:avLst/>
          </a:prstGeom>
          <a:noFill/>
          <a:ln>
            <a:noFill/>
          </a:ln>
        </p:spPr>
      </p:pic>
      <p:pic>
        <p:nvPicPr>
          <p:cNvPr id="1037" name="Shape 1037"/>
          <p:cNvPicPr preferRelativeResize="0"/>
          <p:nvPr/>
        </p:nvPicPr>
        <p:blipFill rotWithShape="1">
          <a:blip r:embed="rId6">
            <a:alphaModFix/>
          </a:blip>
          <a:srcRect/>
          <a:stretch/>
        </p:blipFill>
        <p:spPr>
          <a:xfrm>
            <a:off x="7817449" y="633178"/>
            <a:ext cx="1107336" cy="375974"/>
          </a:xfrm>
          <a:prstGeom prst="rect">
            <a:avLst/>
          </a:prstGeom>
          <a:noFill/>
          <a:ln>
            <a:noFill/>
          </a:ln>
        </p:spPr>
      </p:pic>
      <p:sp>
        <p:nvSpPr>
          <p:cNvPr id="1038" name="Shape 1038"/>
          <p:cNvSpPr txBox="1"/>
          <p:nvPr/>
        </p:nvSpPr>
        <p:spPr>
          <a:xfrm>
            <a:off x="4896225" y="1307812"/>
            <a:ext cx="3823705" cy="3111788"/>
          </a:xfrm>
          <a:prstGeom prst="rect">
            <a:avLst/>
          </a:prstGeom>
          <a:noFill/>
          <a:ln>
            <a:noFill/>
          </a:ln>
        </p:spPr>
        <p:txBody>
          <a:bodyPr lIns="51425" tIns="51425" rIns="51425" bIns="51425" anchor="t" anchorCtr="0">
            <a:noAutofit/>
          </a:bodyPr>
          <a:lstStyle/>
          <a:p>
            <a:pPr marL="0" marR="0" lvl="0" indent="0" algn="l" rtl="0">
              <a:lnSpc>
                <a:spcPct val="100000"/>
              </a:lnSpc>
              <a:spcBef>
                <a:spcPts val="0"/>
              </a:spcBef>
              <a:spcAft>
                <a:spcPts val="0"/>
              </a:spcAft>
              <a:buClr>
                <a:srgbClr val="FFFFFF"/>
              </a:buClr>
              <a:buSzPct val="25000"/>
              <a:buFont typeface="Arial"/>
              <a:buNone/>
            </a:pPr>
            <a:r>
              <a:rPr lang="en" sz="1000" b="0" i="0" u="none" strike="noStrike" cap="none">
                <a:solidFill>
                  <a:srgbClr val="FFFFFF"/>
                </a:solidFill>
                <a:latin typeface="Arial"/>
                <a:ea typeface="Arial"/>
                <a:cs typeface="Arial"/>
                <a:sym typeface="Arial"/>
              </a:rPr>
              <a:t>...</a:t>
            </a: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Title &amp; Subtitle">
  <a:themeElements>
    <a:clrScheme name="">
      <a:dk1>
        <a:srgbClr val="808080"/>
      </a:dk1>
      <a:lt1>
        <a:srgbClr val="FFFFFF"/>
      </a:lt1>
      <a:dk2>
        <a:srgbClr val="000000"/>
      </a:dk2>
      <a:lt2>
        <a:srgbClr val="000000"/>
      </a:lt2>
      <a:accent1>
        <a:srgbClr val="BBE0E3"/>
      </a:accent1>
      <a:accent2>
        <a:srgbClr val="333399"/>
      </a:accent2>
      <a:accent3>
        <a:srgbClr val="AAAAAA"/>
      </a:accent3>
      <a:accent4>
        <a:srgbClr val="DADADA"/>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330</TotalTime>
  <Words>2751</Words>
  <Application>Microsoft Macintosh PowerPoint</Application>
  <PresentationFormat>On-screen Show (16:9)</PresentationFormat>
  <Paragraphs>500</Paragraphs>
  <Slides>96</Slides>
  <Notes>92</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96</vt:i4>
      </vt:variant>
    </vt:vector>
  </HeadingPairs>
  <TitlesOfParts>
    <vt:vector size="106" baseType="lpstr">
      <vt:lpstr>Arial Regular</vt:lpstr>
      <vt:lpstr>Cabin</vt:lpstr>
      <vt:lpstr>Calibri</vt:lpstr>
      <vt:lpstr>Courier</vt:lpstr>
      <vt:lpstr>Courier New</vt:lpstr>
      <vt:lpstr>Gill Sans</vt:lpstr>
      <vt:lpstr>ＭＳ Ｐゴシック</vt:lpstr>
      <vt:lpstr>ヒラギノ角ゴ ProN W3</vt:lpstr>
      <vt:lpstr>Arial</vt:lpstr>
      <vt:lpstr>Title &amp; Subtitle</vt:lpstr>
      <vt:lpstr>Relational Databases and SQLite</vt:lpstr>
      <vt:lpstr>SQLite Browser</vt:lpstr>
      <vt:lpstr>PowerPoint Presentation</vt:lpstr>
      <vt:lpstr>Random Access</vt:lpstr>
      <vt:lpstr>Relational Databases</vt:lpstr>
      <vt:lpstr>Terminology</vt:lpstr>
      <vt:lpstr>PowerPoint Presentation</vt:lpstr>
      <vt:lpstr>PowerPoint Presentation</vt:lpstr>
      <vt:lpstr>SQL</vt:lpstr>
      <vt:lpstr>PowerPoint Presentation</vt:lpstr>
      <vt:lpstr>Web Applications w/ Databases</vt:lpstr>
      <vt:lpstr>PowerPoint Presentation</vt:lpstr>
      <vt:lpstr>Database Administrator</vt:lpstr>
      <vt:lpstr>Database Model</vt:lpstr>
      <vt:lpstr>Common Database Systems</vt:lpstr>
      <vt:lpstr>SQLite is in lots of software...</vt:lpstr>
      <vt:lpstr>SQLite Browser</vt:lpstr>
      <vt:lpstr>PowerPoint Presentation</vt:lpstr>
      <vt:lpstr>Lets Make a Database</vt:lpstr>
      <vt:lpstr>Start Simple - A Single Table</vt:lpstr>
      <vt:lpstr>PowerPoint Presentation</vt:lpstr>
      <vt:lpstr>PowerPoint Presentation</vt:lpstr>
      <vt:lpstr>SQL</vt:lpstr>
      <vt:lpstr>SQL: Insert</vt:lpstr>
      <vt:lpstr>PowerPoint Presentation</vt:lpstr>
      <vt:lpstr>PowerPoint Presentation</vt:lpstr>
      <vt:lpstr>SQL: Delete</vt:lpstr>
      <vt:lpstr>PowerPoint Presentation</vt:lpstr>
      <vt:lpstr>PowerPoint Presentation</vt:lpstr>
      <vt:lpstr>SQL: Update</vt:lpstr>
      <vt:lpstr>PowerPoint Presentation</vt:lpstr>
      <vt:lpstr>PowerPoint Presentation</vt:lpstr>
      <vt:lpstr>Retrieving Records: Select</vt:lpstr>
      <vt:lpstr>PowerPoint Presentation</vt:lpstr>
      <vt:lpstr>PowerPoint Presentation</vt:lpstr>
      <vt:lpstr>Sorting with ORDER BY</vt:lpstr>
      <vt:lpstr>PowerPoint Presentation</vt:lpstr>
      <vt:lpstr>SQL Summary</vt:lpstr>
      <vt:lpstr>This is not too exciting (so far)</vt:lpstr>
      <vt:lpstr>Complex Data Models and  Relationships</vt:lpstr>
      <vt:lpstr>Database Design</vt:lpstr>
      <vt:lpstr>PowerPoint Presentation</vt:lpstr>
      <vt:lpstr>PowerPoint Presentation</vt:lpstr>
      <vt:lpstr>Building a Data Model</vt:lpstr>
      <vt:lpstr>PowerPoint Presentation</vt:lpstr>
      <vt:lpstr>For each “piece of info”...</vt:lpstr>
      <vt:lpstr>PowerPoint Presentation</vt:lpstr>
      <vt:lpstr>PowerPoint Presentation</vt:lpstr>
      <vt:lpstr>PowerPoint Presentation</vt:lpstr>
      <vt:lpstr>Representing Relationships in a Database</vt:lpstr>
      <vt:lpstr>Database Normalization (3NF)</vt:lpstr>
      <vt:lpstr>PowerPoint Presentation</vt:lpstr>
      <vt:lpstr>Integer Reference Pattern</vt:lpstr>
      <vt:lpstr>Three Kinds of Keys</vt:lpstr>
      <vt:lpstr>Key Rules</vt:lpstr>
      <vt:lpstr>Foreign Keys</vt:lpstr>
      <vt:lpstr>Relationship Building (in tables)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Using Join Across Tables</vt:lpstr>
      <vt:lpstr>Relational Power</vt:lpstr>
      <vt:lpstr>The JOIN Operation</vt:lpstr>
      <vt:lpstr>PowerPoint Presentation</vt:lpstr>
      <vt:lpstr>PowerPoint Presentation</vt:lpstr>
      <vt:lpstr>PowerPoint Presentation</vt:lpstr>
      <vt:lpstr>PowerPoint Presentation</vt:lpstr>
      <vt:lpstr>PowerPoint Presentation</vt:lpstr>
      <vt:lpstr>PowerPoint Presentation</vt:lpstr>
      <vt:lpstr>Many-To-Many Relationships</vt:lpstr>
      <vt:lpstr>PowerPoint Presentation</vt:lpstr>
      <vt:lpstr>PowerPoint Presentation</vt:lpstr>
      <vt:lpstr>Many to Many</vt:lpstr>
      <vt:lpstr>PowerPoint Presentation</vt:lpstr>
      <vt:lpstr>Start with a Fresh Database</vt:lpstr>
      <vt:lpstr>PowerPoint Presentation</vt:lpstr>
      <vt:lpstr>Insert Users and Courses</vt:lpstr>
      <vt:lpstr>PowerPoint Presentation</vt:lpstr>
      <vt:lpstr>PowerPoint Presentation</vt:lpstr>
      <vt:lpstr>PowerPoint Presentation</vt:lpstr>
      <vt:lpstr>PowerPoint Presentation</vt:lpstr>
      <vt:lpstr>PowerPoint Presentation</vt:lpstr>
      <vt:lpstr>Complexity Enables Speed</vt:lpstr>
      <vt:lpstr>Additional SQL Topics</vt:lpstr>
      <vt:lpstr>Summary</vt:lpstr>
      <vt:lpstr>Acknowledgements / Contributions</vt:lpstr>
    </vt:vector>
  </TitlesOfParts>
  <LinksUpToDate>false</LinksUpToDate>
  <SharedDoc>false</SharedDoc>
  <HyperlinksChanged>false</HyperlinksChanged>
  <AppVersion>15.0028</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Relational Databases and SQLite</dc:title>
  <cp:lastModifiedBy>Charles Severance</cp:lastModifiedBy>
  <cp:revision>67</cp:revision>
  <dcterms:modified xsi:type="dcterms:W3CDTF">2016-12-21T16:11:00Z</dcterms:modified>
</cp:coreProperties>
</file>